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6"/>
  </p:notesMasterIdLst>
  <p:handoutMasterIdLst>
    <p:handoutMasterId r:id="rId77"/>
  </p:handoutMasterIdLst>
  <p:sldIdLst>
    <p:sldId id="257" r:id="rId5"/>
    <p:sldId id="265" r:id="rId6"/>
    <p:sldId id="270" r:id="rId7"/>
    <p:sldId id="258" r:id="rId8"/>
    <p:sldId id="266" r:id="rId9"/>
    <p:sldId id="268" r:id="rId10"/>
    <p:sldId id="345" r:id="rId11"/>
    <p:sldId id="267" r:id="rId12"/>
    <p:sldId id="346" r:id="rId13"/>
    <p:sldId id="271" r:id="rId14"/>
    <p:sldId id="272" r:id="rId15"/>
    <p:sldId id="273" r:id="rId16"/>
    <p:sldId id="274" r:id="rId17"/>
    <p:sldId id="275" r:id="rId18"/>
    <p:sldId id="276" r:id="rId19"/>
    <p:sldId id="348" r:id="rId20"/>
    <p:sldId id="349" r:id="rId21"/>
    <p:sldId id="350" r:id="rId22"/>
    <p:sldId id="280" r:id="rId23"/>
    <p:sldId id="278" r:id="rId24"/>
    <p:sldId id="279" r:id="rId25"/>
    <p:sldId id="351" r:id="rId26"/>
    <p:sldId id="281" r:id="rId27"/>
    <p:sldId id="282" r:id="rId28"/>
    <p:sldId id="285" r:id="rId29"/>
    <p:sldId id="290" r:id="rId30"/>
    <p:sldId id="286" r:id="rId31"/>
    <p:sldId id="287" r:id="rId32"/>
    <p:sldId id="288" r:id="rId33"/>
    <p:sldId id="289" r:id="rId34"/>
    <p:sldId id="297" r:id="rId35"/>
    <p:sldId id="347" r:id="rId36"/>
    <p:sldId id="291" r:id="rId37"/>
    <p:sldId id="296" r:id="rId38"/>
    <p:sldId id="298" r:id="rId39"/>
    <p:sldId id="300" r:id="rId40"/>
    <p:sldId id="299" r:id="rId41"/>
    <p:sldId id="301" r:id="rId42"/>
    <p:sldId id="302" r:id="rId43"/>
    <p:sldId id="305" r:id="rId44"/>
    <p:sldId id="306" r:id="rId45"/>
    <p:sldId id="307" r:id="rId46"/>
    <p:sldId id="308" r:id="rId47"/>
    <p:sldId id="309" r:id="rId48"/>
    <p:sldId id="311" r:id="rId49"/>
    <p:sldId id="315" r:id="rId50"/>
    <p:sldId id="313" r:id="rId51"/>
    <p:sldId id="316" r:id="rId52"/>
    <p:sldId id="314" r:id="rId53"/>
    <p:sldId id="318" r:id="rId54"/>
    <p:sldId id="319" r:id="rId55"/>
    <p:sldId id="320" r:id="rId56"/>
    <p:sldId id="322" r:id="rId57"/>
    <p:sldId id="323" r:id="rId58"/>
    <p:sldId id="324" r:id="rId59"/>
    <p:sldId id="325" r:id="rId60"/>
    <p:sldId id="326" r:id="rId61"/>
    <p:sldId id="327" r:id="rId62"/>
    <p:sldId id="329" r:id="rId63"/>
    <p:sldId id="330" r:id="rId64"/>
    <p:sldId id="331" r:id="rId65"/>
    <p:sldId id="332" r:id="rId66"/>
    <p:sldId id="333" r:id="rId67"/>
    <p:sldId id="335" r:id="rId68"/>
    <p:sldId id="294" r:id="rId69"/>
    <p:sldId id="336" r:id="rId70"/>
    <p:sldId id="338" r:id="rId71"/>
    <p:sldId id="340" r:id="rId72"/>
    <p:sldId id="341" r:id="rId73"/>
    <p:sldId id="342" r:id="rId74"/>
    <p:sldId id="343" r:id="rId75"/>
  </p:sldIdLst>
  <p:sldSz cx="12192000" cy="6858000"/>
  <p:notesSz cx="6858000" cy="9144000"/>
  <p:defaultTex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72" autoAdjust="0"/>
    <p:restoredTop sz="94660"/>
  </p:normalViewPr>
  <p:slideViewPr>
    <p:cSldViewPr>
      <p:cViewPr varScale="1">
        <p:scale>
          <a:sx n="44" d="100"/>
          <a:sy n="44" d="100"/>
        </p:scale>
        <p:origin x="67" y="936"/>
      </p:cViewPr>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00" d="100"/>
          <a:sy n="100" d="100"/>
        </p:scale>
        <p:origin x="280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zh-TW" altLang="en-US" dirty="0">
              <a:latin typeface="+mn-ea"/>
            </a:endParaRPr>
          </a:p>
        </p:txBody>
      </p:sp>
      <p:sp>
        <p:nvSpPr>
          <p:cNvPr id="3" name="日期預留位置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980B1D6-D471-4693-A2B1-54A9A6291C86}" type="datetime2">
              <a:rPr lang="zh-TW" altLang="en-US" smtClean="0">
                <a:latin typeface="+mn-ea"/>
              </a:rPr>
              <a:t>2025年10月3日</a:t>
            </a:fld>
            <a:endParaRPr lang="zh-TW" altLang="en-US" dirty="0">
              <a:latin typeface="+mn-ea"/>
            </a:endParaRPr>
          </a:p>
        </p:txBody>
      </p:sp>
      <p:sp>
        <p:nvSpPr>
          <p:cNvPr id="4" name="頁尾預留位置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zh-TW" altLang="en-US" dirty="0">
              <a:latin typeface="+mn-ea"/>
            </a:endParaRPr>
          </a:p>
        </p:txBody>
      </p:sp>
      <p:sp>
        <p:nvSpPr>
          <p:cNvPr id="5" name="投影片編號預留位置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0AD62A-9EE1-43E3-A7E5-D268F71DF3EB}" type="slidenum">
              <a:rPr lang="en-US" altLang="zh-TW" smtClean="0">
                <a:latin typeface="+mn-ea"/>
              </a:rPr>
              <a:t>‹#›</a:t>
            </a:fld>
            <a:endParaRPr lang="zh-TW" altLang="en-US" dirty="0">
              <a:latin typeface="+mn-ea"/>
            </a:endParaRPr>
          </a:p>
        </p:txBody>
      </p:sp>
    </p:spTree>
    <p:extLst>
      <p:ext uri="{BB962C8B-B14F-4D97-AF65-F5344CB8AC3E}">
        <p14:creationId xmlns:p14="http://schemas.microsoft.com/office/powerpoint/2010/main" val="1436448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n-ea"/>
                <a:ea typeface="+mn-ea"/>
              </a:defRPr>
            </a:lvl1pPr>
          </a:lstStyle>
          <a:p>
            <a:endParaRPr lang="zh-TW" altLang="en-US" dirty="0"/>
          </a:p>
        </p:txBody>
      </p:sp>
      <p:sp>
        <p:nvSpPr>
          <p:cNvPr id="3" name="日期預留位置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n-ea"/>
                <a:ea typeface="+mn-ea"/>
              </a:defRPr>
            </a:lvl1pPr>
          </a:lstStyle>
          <a:p>
            <a:fld id="{EA027A95-8984-4ED1-931A-6EE29F557E13}" type="datetime2">
              <a:rPr lang="zh-TW" altLang="en-US" smtClean="0"/>
              <a:pPr/>
              <a:t>2025年10月3日</a:t>
            </a:fld>
            <a:endParaRPr lang="zh-TW" altLang="en-US" dirty="0"/>
          </a:p>
        </p:txBody>
      </p:sp>
      <p:sp>
        <p:nvSpPr>
          <p:cNvPr id="4" name="投影片影像預留位置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zh-TW" altLang="en-US" dirty="0"/>
          </a:p>
        </p:txBody>
      </p:sp>
      <p:sp>
        <p:nvSpPr>
          <p:cNvPr id="5" name="備忘稿預留位置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zh-TW" altLang="en-US" dirty="0"/>
              <a:t>按一下以編輯母片文字樣式</a:t>
            </a:r>
          </a:p>
          <a:p>
            <a:pPr lvl="1" rtl="0"/>
            <a:r>
              <a:rPr lang="zh-TW" altLang="en-US" dirty="0"/>
              <a:t>第二層</a:t>
            </a:r>
          </a:p>
          <a:p>
            <a:pPr lvl="2" rtl="0"/>
            <a:r>
              <a:rPr lang="zh-TW" altLang="en-US" dirty="0"/>
              <a:t>第三層</a:t>
            </a:r>
          </a:p>
          <a:p>
            <a:pPr lvl="3" rtl="0"/>
            <a:r>
              <a:rPr lang="zh-TW" altLang="en-US" dirty="0"/>
              <a:t>第四層</a:t>
            </a:r>
          </a:p>
          <a:p>
            <a:pPr lvl="4" rtl="0"/>
            <a:r>
              <a:rPr lang="zh-TW" altLang="en-US" dirty="0"/>
              <a:t>第五層</a:t>
            </a:r>
          </a:p>
        </p:txBody>
      </p:sp>
      <p:sp>
        <p:nvSpPr>
          <p:cNvPr id="6" name="頁尾預留位置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n-ea"/>
                <a:ea typeface="+mn-ea"/>
              </a:defRPr>
            </a:lvl1pPr>
          </a:lstStyle>
          <a:p>
            <a:endParaRPr lang="zh-TW" altLang="en-US" dirty="0"/>
          </a:p>
        </p:txBody>
      </p:sp>
      <p:sp>
        <p:nvSpPr>
          <p:cNvPr id="7" name="投影片編號預留位置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n-ea"/>
                <a:ea typeface="+mn-ea"/>
              </a:defRPr>
            </a:lvl1pPr>
          </a:lstStyle>
          <a:p>
            <a:fld id="{5534C2EF-8A97-4DAF-B099-E567883644D6}" type="slidenum">
              <a:rPr lang="en-US" altLang="zh-TW" smtClean="0"/>
              <a:pPr/>
              <a:t>‹#›</a:t>
            </a:fld>
            <a:endParaRPr lang="zh-TW" altLang="en-US" dirty="0"/>
          </a:p>
        </p:txBody>
      </p:sp>
    </p:spTree>
    <p:extLst>
      <p:ext uri="{BB962C8B-B14F-4D97-AF65-F5344CB8AC3E}">
        <p14:creationId xmlns:p14="http://schemas.microsoft.com/office/powerpoint/2010/main" val="71809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ea"/>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mn-ea"/>
              <a:ea typeface="+mn-ea"/>
            </a:endParaRPr>
          </a:p>
        </p:txBody>
      </p:sp>
      <p:sp>
        <p:nvSpPr>
          <p:cNvPr id="4" name="投影片編號版面配置區 3"/>
          <p:cNvSpPr>
            <a:spLocks noGrp="1"/>
          </p:cNvSpPr>
          <p:nvPr>
            <p:ph type="sldNum" sz="quarter" idx="10"/>
          </p:nvPr>
        </p:nvSpPr>
        <p:spPr/>
        <p:txBody>
          <a:bodyPr/>
          <a:lstStyle/>
          <a:p>
            <a:pPr rtl="0"/>
            <a:fld id="{5534C2EF-8A97-4DAF-B099-E567883644D6}" type="slidenum">
              <a:rPr lang="en-US" altLang="zh-TW" smtClean="0"/>
              <a:t>1</a:t>
            </a:fld>
            <a:endParaRPr lang="zh-TW" altLang="en-US" dirty="0"/>
          </a:p>
        </p:txBody>
      </p:sp>
    </p:spTree>
    <p:extLst>
      <p:ext uri="{BB962C8B-B14F-4D97-AF65-F5344CB8AC3E}">
        <p14:creationId xmlns:p14="http://schemas.microsoft.com/office/powerpoint/2010/main" val="397783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rtlCol="0"/>
          <a:lstStyle/>
          <a:p>
            <a:pPr rtl="0"/>
            <a:r>
              <a:rPr lang="zh-TW" dirty="0"/>
              <a:t>注意：若要變更此投影片上的影像，請選取該影像並將它刪除。然後按一下預留位置中的 [圖片] 圖示以插入您自己的影像。</a:t>
            </a:r>
          </a:p>
        </p:txBody>
      </p:sp>
      <p:sp>
        <p:nvSpPr>
          <p:cNvPr id="4" name="投影片編號版面配置區 3"/>
          <p:cNvSpPr>
            <a:spLocks noGrp="1"/>
          </p:cNvSpPr>
          <p:nvPr>
            <p:ph type="sldNum" sz="quarter" idx="10"/>
          </p:nvPr>
        </p:nvSpPr>
        <p:spPr/>
        <p:txBody>
          <a:bodyPr rtlCol="0"/>
          <a:lstStyle/>
          <a:p>
            <a:pPr rtl="0"/>
            <a:fld id="{5534C2EF-8A97-4DAF-B099-E567883644D6}" type="slidenum">
              <a:rPr lang="en-US" smtClean="0"/>
              <a:t>2</a:t>
            </a:fld>
            <a:endParaRPr lang="en-US"/>
          </a:p>
        </p:txBody>
      </p:sp>
    </p:spTree>
    <p:extLst>
      <p:ext uri="{BB962C8B-B14F-4D97-AF65-F5344CB8AC3E}">
        <p14:creationId xmlns:p14="http://schemas.microsoft.com/office/powerpoint/2010/main" val="3886014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5534C2EF-8A97-4DAF-B099-E567883644D6}" type="slidenum">
              <a:rPr lang="en-US" altLang="zh-TW" smtClean="0"/>
              <a:t>4</a:t>
            </a:fld>
            <a:endParaRPr lang="zh-TW" altLang="en-US" dirty="0"/>
          </a:p>
        </p:txBody>
      </p:sp>
    </p:spTree>
    <p:extLst>
      <p:ext uri="{BB962C8B-B14F-4D97-AF65-F5344CB8AC3E}">
        <p14:creationId xmlns:p14="http://schemas.microsoft.com/office/powerpoint/2010/main" val="7456040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524" y="1"/>
            <a:ext cx="12188952" cy="6858000"/>
          </a:xfrm>
          <a:prstGeom prst="rect">
            <a:avLst/>
          </a:prstGeom>
        </p:spPr>
      </p:pic>
      <p:sp>
        <p:nvSpPr>
          <p:cNvPr id="2" name="標題 1"/>
          <p:cNvSpPr>
            <a:spLocks noGrp="1"/>
          </p:cNvSpPr>
          <p:nvPr>
            <p:ph type="ctrTitle"/>
          </p:nvPr>
        </p:nvSpPr>
        <p:spPr>
          <a:xfrm>
            <a:off x="838200" y="533400"/>
            <a:ext cx="8458200" cy="1828800"/>
          </a:xfrm>
        </p:spPr>
        <p:txBody>
          <a:bodyPr rtlCol="0" anchor="b">
            <a:normAutofit/>
          </a:bodyPr>
          <a:lstStyle>
            <a:lvl1pPr algn="l">
              <a:defRPr sz="4400">
                <a:latin typeface="細明體" panose="02020509000000000000" pitchFamily="49" charset="-120"/>
                <a:ea typeface="細明體" panose="02020509000000000000" pitchFamily="49" charset="-120"/>
              </a:defRPr>
            </a:lvl1pPr>
          </a:lstStyle>
          <a:p>
            <a:pPr rtl="0"/>
            <a:r>
              <a:rPr lang="zh-TW" altLang="en-US"/>
              <a:t>按一下以編輯母片標題樣式</a:t>
            </a:r>
            <a:endParaRPr lang="zh-TW" altLang="en-US" dirty="0"/>
          </a:p>
        </p:txBody>
      </p:sp>
      <p:sp>
        <p:nvSpPr>
          <p:cNvPr id="3" name="副標題 2"/>
          <p:cNvSpPr>
            <a:spLocks noGrp="1"/>
          </p:cNvSpPr>
          <p:nvPr>
            <p:ph type="subTitle" idx="1"/>
          </p:nvPr>
        </p:nvSpPr>
        <p:spPr>
          <a:xfrm>
            <a:off x="838200" y="2438400"/>
            <a:ext cx="7086600" cy="914400"/>
          </a:xfrm>
        </p:spPr>
        <p:txBody>
          <a:bodyPr rtlCol="0">
            <a:normAutofit/>
          </a:bodyPr>
          <a:lstStyle>
            <a:lvl1pPr marL="0" indent="0" algn="l">
              <a:spcBef>
                <a:spcPts val="1200"/>
              </a:spcBef>
              <a:buNone/>
              <a:defRPr sz="2400">
                <a:latin typeface="細明體" panose="02020509000000000000" pitchFamily="49" charset="-120"/>
                <a:ea typeface="細明體" panose="02020509000000000000" pitchFamily="49" charset="-12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TW" altLang="en-US"/>
              <a:t>按一下以編輯母片副標題樣式</a:t>
            </a:r>
            <a:endParaRPr lang="zh-TW" altLang="en-US" dirty="0"/>
          </a:p>
        </p:txBody>
      </p:sp>
    </p:spTree>
    <p:extLst>
      <p:ext uri="{BB962C8B-B14F-4D97-AF65-F5344CB8AC3E}">
        <p14:creationId xmlns:p14="http://schemas.microsoft.com/office/powerpoint/2010/main" val="41544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含標題的兩張圖片">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標題 1"/>
          <p:cNvSpPr>
            <a:spLocks noGrp="1"/>
          </p:cNvSpPr>
          <p:nvPr>
            <p:ph type="title"/>
          </p:nvPr>
        </p:nvSpPr>
        <p:spPr>
          <a:xfrm>
            <a:off x="1028580" y="5791200"/>
            <a:ext cx="8115419" cy="701674"/>
          </a:xfrm>
        </p:spPr>
        <p:txBody>
          <a:bodyPr vert="horz" lIns="91440" tIns="45720" rIns="91440" bIns="45720" rtlCol="0" anchor="b">
            <a:normAutofit/>
          </a:bodyPr>
          <a:lstStyle>
            <a:lvl1pPr>
              <a:defRPr lang="en-US" sz="2400">
                <a:solidFill>
                  <a:schemeClr val="accent1"/>
                </a:solidFill>
              </a:defRPr>
            </a:lvl1pPr>
          </a:lstStyle>
          <a:p>
            <a:pPr lvl="0" rtl="0"/>
            <a:r>
              <a:rPr lang="zh-TW" altLang="en-US"/>
              <a:t>按一下以編輯母片標題樣式</a:t>
            </a:r>
            <a:endParaRPr lang="zh-TW" altLang="en-US" dirty="0"/>
          </a:p>
        </p:txBody>
      </p:sp>
      <p:sp>
        <p:nvSpPr>
          <p:cNvPr id="7" name="手繪多邊形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zh-TW" altLang="en-US" dirty="0"/>
          </a:p>
        </p:txBody>
      </p:sp>
      <p:sp>
        <p:nvSpPr>
          <p:cNvPr id="15" name="圖片預留位置 14" descr="要新增影像的空白預留位置。按一下預留位置，然後選取您要新增的影像"/>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zh-TW" altLang="en-US"/>
              <a:t>按一下圖示以新增圖片</a:t>
            </a:r>
            <a:endParaRPr lang="zh-TW" altLang="en-US" dirty="0"/>
          </a:p>
        </p:txBody>
      </p:sp>
      <p:sp>
        <p:nvSpPr>
          <p:cNvPr id="17" name="文字預留位置 16"/>
          <p:cNvSpPr>
            <a:spLocks noGrp="1"/>
          </p:cNvSpPr>
          <p:nvPr>
            <p:ph type="body" sz="quarter" idx="14"/>
          </p:nvPr>
        </p:nvSpPr>
        <p:spPr>
          <a:xfrm>
            <a:off x="1028581" y="5181600"/>
            <a:ext cx="3566160" cy="493776"/>
          </a:xfrm>
        </p:spPr>
        <p:txBody>
          <a:bodyPr rtlCol="0">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zh-TW" altLang="en-US"/>
              <a:t>按一下以編輯母片文字樣式</a:t>
            </a:r>
          </a:p>
        </p:txBody>
      </p:sp>
      <p:sp>
        <p:nvSpPr>
          <p:cNvPr id="18" name="手繪多邊形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zh-TW" altLang="en-US" dirty="0"/>
          </a:p>
        </p:txBody>
      </p:sp>
      <p:sp>
        <p:nvSpPr>
          <p:cNvPr id="19" name="圖片預留位置 18" descr="要新增影像的空白預留位置。按一下預留位置，然後選取您要新增的影像"/>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zh-TW" altLang="en-US"/>
              <a:t>按一下圖示以新增圖片</a:t>
            </a:r>
            <a:endParaRPr lang="zh-TW" altLang="en-US" dirty="0"/>
          </a:p>
        </p:txBody>
      </p:sp>
      <p:sp>
        <p:nvSpPr>
          <p:cNvPr id="20" name="文字預留位置 16"/>
          <p:cNvSpPr>
            <a:spLocks noGrp="1"/>
          </p:cNvSpPr>
          <p:nvPr>
            <p:ph type="body" sz="quarter" idx="16"/>
          </p:nvPr>
        </p:nvSpPr>
        <p:spPr>
          <a:xfrm>
            <a:off x="5566714" y="5181600"/>
            <a:ext cx="3566160" cy="493776"/>
          </a:xfrm>
        </p:spPr>
        <p:txBody>
          <a:bodyPr rtlCol="0">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zh-TW" altLang="en-US"/>
              <a:t>按一下以編輯母片文字樣式</a:t>
            </a:r>
          </a:p>
        </p:txBody>
      </p:sp>
    </p:spTree>
    <p:extLst>
      <p:ext uri="{BB962C8B-B14F-4D97-AF65-F5344CB8AC3E}">
        <p14:creationId xmlns:p14="http://schemas.microsoft.com/office/powerpoint/2010/main" val="20377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含標題的三張圖片">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標題 1"/>
          <p:cNvSpPr>
            <a:spLocks noGrp="1"/>
          </p:cNvSpPr>
          <p:nvPr>
            <p:ph type="title"/>
          </p:nvPr>
        </p:nvSpPr>
        <p:spPr>
          <a:xfrm>
            <a:off x="1028580" y="5305424"/>
            <a:ext cx="8104083" cy="579921"/>
          </a:xfrm>
        </p:spPr>
        <p:txBody>
          <a:bodyPr rtlCol="0">
            <a:normAutofit/>
          </a:bodyPr>
          <a:lstStyle>
            <a:lvl1pPr>
              <a:defRPr sz="2400">
                <a:solidFill>
                  <a:schemeClr val="accent1"/>
                </a:solidFill>
              </a:defRPr>
            </a:lvl1pPr>
          </a:lstStyle>
          <a:p>
            <a:pPr rtl="0"/>
            <a:r>
              <a:rPr lang="zh-TW" altLang="en-US"/>
              <a:t>按一下以編輯母片標題樣式</a:t>
            </a:r>
            <a:endParaRPr lang="zh-TW" altLang="en-US" dirty="0"/>
          </a:p>
        </p:txBody>
      </p:sp>
      <p:sp>
        <p:nvSpPr>
          <p:cNvPr id="7" name="手繪多邊形 5"/>
          <p:cNvSpPr>
            <a:spLocks/>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zh-TW" altLang="en-US" dirty="0"/>
          </a:p>
        </p:txBody>
      </p:sp>
      <p:sp>
        <p:nvSpPr>
          <p:cNvPr id="15" name="圖片預留位置 14" descr="要新增影像的空白預留位置。按一下預留位置，然後選取您要新增的影像"/>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zh-TW" altLang="en-US"/>
              <a:t>按一下圖示以新增圖片</a:t>
            </a:r>
            <a:endParaRPr lang="zh-TW" altLang="en-US" dirty="0"/>
          </a:p>
        </p:txBody>
      </p:sp>
      <p:sp>
        <p:nvSpPr>
          <p:cNvPr id="18" name="手繪多邊形 5"/>
          <p:cNvSpPr>
            <a:spLocks/>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zh-TW" altLang="en-US" dirty="0"/>
          </a:p>
        </p:txBody>
      </p:sp>
      <p:sp>
        <p:nvSpPr>
          <p:cNvPr id="19" name="圖片預留位置 18" descr="要新增影像的空白預留位置。按一下預留位置，然後選取您要新增的影像"/>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zh-TW" altLang="en-US"/>
              <a:t>按一下圖示以新增圖片</a:t>
            </a:r>
            <a:endParaRPr lang="zh-TW" altLang="en-US" dirty="0"/>
          </a:p>
        </p:txBody>
      </p:sp>
      <p:sp>
        <p:nvSpPr>
          <p:cNvPr id="12" name="手繪多邊形 5"/>
          <p:cNvSpPr>
            <a:spLocks/>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zh-TW" altLang="en-US" dirty="0"/>
          </a:p>
        </p:txBody>
      </p:sp>
      <p:sp>
        <p:nvSpPr>
          <p:cNvPr id="13" name="圖片預留位置 12" descr="要新增影像的空白預留位置。按一下預留位置，然後選取您要新增的影像"/>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zh-TW" altLang="en-US"/>
              <a:t>按一下圖示以新增圖片</a:t>
            </a:r>
            <a:endParaRPr lang="zh-TW" altLang="en-US" dirty="0"/>
          </a:p>
        </p:txBody>
      </p:sp>
      <p:sp>
        <p:nvSpPr>
          <p:cNvPr id="17" name="文字預留位置 16"/>
          <p:cNvSpPr>
            <a:spLocks noGrp="1"/>
          </p:cNvSpPr>
          <p:nvPr>
            <p:ph type="body" sz="quarter" idx="14"/>
          </p:nvPr>
        </p:nvSpPr>
        <p:spPr>
          <a:xfrm>
            <a:off x="1028581" y="5919255"/>
            <a:ext cx="8104082" cy="497420"/>
          </a:xfrm>
        </p:spPr>
        <p:txBody>
          <a:bodyPr rtlCol="0">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zh-TW" altLang="en-US"/>
              <a:t>按一下以編輯母片文字樣式</a:t>
            </a:r>
          </a:p>
        </p:txBody>
      </p:sp>
    </p:spTree>
    <p:extLst>
      <p:ext uri="{BB962C8B-B14F-4D97-AF65-F5344CB8AC3E}">
        <p14:creationId xmlns:p14="http://schemas.microsoft.com/office/powerpoint/2010/main" val="10177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五張圖片">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2" name="標題 1"/>
          <p:cNvSpPr>
            <a:spLocks noGrp="1"/>
          </p:cNvSpPr>
          <p:nvPr>
            <p:ph type="title"/>
          </p:nvPr>
        </p:nvSpPr>
        <p:spPr>
          <a:xfrm>
            <a:off x="9677400" y="365126"/>
            <a:ext cx="2133600" cy="1539874"/>
          </a:xfrm>
        </p:spPr>
        <p:txBody>
          <a:bodyPr vert="horz" lIns="91440" tIns="45720" rIns="91440" bIns="45720" rtlCol="0" anchor="b">
            <a:normAutofit/>
          </a:bodyPr>
          <a:lstStyle>
            <a:lvl1pPr>
              <a:defRPr lang="en-US" sz="2400">
                <a:solidFill>
                  <a:schemeClr val="accent1"/>
                </a:solidFill>
              </a:defRPr>
            </a:lvl1pPr>
          </a:lstStyle>
          <a:p>
            <a:pPr lvl="0" rtl="0"/>
            <a:r>
              <a:rPr lang="zh-TW" altLang="en-US"/>
              <a:t>按一下以編輯母片標題樣式</a:t>
            </a:r>
            <a:endParaRPr lang="zh-TW" altLang="en-US" dirty="0"/>
          </a:p>
        </p:txBody>
      </p:sp>
      <p:sp>
        <p:nvSpPr>
          <p:cNvPr id="8" name="手繪多邊形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zh-TW" altLang="en-US" dirty="0"/>
          </a:p>
        </p:txBody>
      </p:sp>
      <p:sp>
        <p:nvSpPr>
          <p:cNvPr id="9" name="圖片預留位置 8" descr="要新增影像的空白預留位置。按一下預留位置，然後選取您要新增的影像"/>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zh-TW" altLang="en-US"/>
              <a:t>按一下圖示以新增圖片</a:t>
            </a:r>
            <a:endParaRPr lang="zh-TW" altLang="en-US" dirty="0"/>
          </a:p>
        </p:txBody>
      </p:sp>
      <p:sp>
        <p:nvSpPr>
          <p:cNvPr id="10" name="手繪多邊形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zh-TW" altLang="en-US" dirty="0"/>
          </a:p>
        </p:txBody>
      </p:sp>
      <p:sp>
        <p:nvSpPr>
          <p:cNvPr id="11" name="圖片預留位置 10" descr="要新增影像的空白預留位置。按一下預留位置，然後選取您要新增的影像"/>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zh-TW" altLang="en-US"/>
              <a:t>按一下圖示以新增圖片</a:t>
            </a:r>
            <a:endParaRPr lang="zh-TW" altLang="en-US" dirty="0"/>
          </a:p>
        </p:txBody>
      </p:sp>
      <p:sp>
        <p:nvSpPr>
          <p:cNvPr id="12" name="手繪多邊形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zh-TW" altLang="en-US" dirty="0"/>
          </a:p>
        </p:txBody>
      </p:sp>
      <p:sp>
        <p:nvSpPr>
          <p:cNvPr id="13" name="圖片預留位置 12" descr="要新增影像的空白預留位置。按一下預留位置，然後選取您要新增的影像"/>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zh-TW" altLang="en-US"/>
              <a:t>按一下圖示以新增圖片</a:t>
            </a:r>
            <a:endParaRPr lang="zh-TW" altLang="en-US" dirty="0"/>
          </a:p>
        </p:txBody>
      </p:sp>
      <p:sp>
        <p:nvSpPr>
          <p:cNvPr id="14" name="手繪多邊形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zh-TW" altLang="en-US" dirty="0"/>
          </a:p>
        </p:txBody>
      </p:sp>
      <p:sp>
        <p:nvSpPr>
          <p:cNvPr id="15" name="圖片預留位置 14" descr="要新增影像的空白預留位置。按一下預留位置，然後選取您要新增的影像"/>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zh-TW" altLang="en-US"/>
              <a:t>按一下圖示以新增圖片</a:t>
            </a:r>
            <a:endParaRPr lang="zh-TW" altLang="en-US" dirty="0"/>
          </a:p>
        </p:txBody>
      </p:sp>
      <p:sp>
        <p:nvSpPr>
          <p:cNvPr id="20" name="手繪多邊形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zh-TW" altLang="en-US" dirty="0"/>
          </a:p>
        </p:txBody>
      </p:sp>
      <p:sp>
        <p:nvSpPr>
          <p:cNvPr id="21" name="圖片預留位置 20" descr="要新增影像的空白預留位置。按一下預留位置，然後選取您要新增的影像"/>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zh-TW" altLang="en-US"/>
              <a:t>按一下圖示以新增圖片</a:t>
            </a:r>
            <a:endParaRPr lang="zh-TW" altLang="en-US" dirty="0"/>
          </a:p>
        </p:txBody>
      </p:sp>
    </p:spTree>
    <p:extLst>
      <p:ext uri="{BB962C8B-B14F-4D97-AF65-F5344CB8AC3E}">
        <p14:creationId xmlns:p14="http://schemas.microsoft.com/office/powerpoint/2010/main" val="8646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直排文字預留位置 2"/>
          <p:cNvSpPr>
            <a:spLocks noGrp="1"/>
          </p:cNvSpPr>
          <p:nvPr>
            <p:ph type="body" orient="vert" idx="1"/>
          </p:nvPr>
        </p:nvSpPr>
        <p:spPr/>
        <p:txBody>
          <a:bodyPr vert="eaVert"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頁尾預留位置 4"/>
          <p:cNvSpPr>
            <a:spLocks noGrp="1"/>
          </p:cNvSpPr>
          <p:nvPr>
            <p:ph type="ftr" sz="quarter" idx="11"/>
          </p:nvPr>
        </p:nvSpPr>
        <p:spPr/>
        <p:txBody>
          <a:bodyPr rtlCol="0"/>
          <a:lstStyle/>
          <a:p>
            <a:pPr rtl="0"/>
            <a:r>
              <a:rPr lang="zh-TW" altLang="en-US" dirty="0"/>
              <a:t>新增頁尾</a:t>
            </a:r>
          </a:p>
        </p:txBody>
      </p:sp>
      <p:sp>
        <p:nvSpPr>
          <p:cNvPr id="4" name="日期預留位置 3"/>
          <p:cNvSpPr>
            <a:spLocks noGrp="1"/>
          </p:cNvSpPr>
          <p:nvPr>
            <p:ph type="dt" sz="half" idx="10"/>
          </p:nvPr>
        </p:nvSpPr>
        <p:spPr/>
        <p:txBody>
          <a:bodyPr rtlCol="0"/>
          <a:lstStyle>
            <a:lvl1pPr>
              <a:defRPr/>
            </a:lvl1pPr>
          </a:lstStyle>
          <a:p>
            <a:fld id="{91EDA580-7684-4325-91FA-84060BADCAFA}" type="datetime2">
              <a:rPr lang="zh-TW" altLang="en-US" smtClean="0"/>
              <a:pPr/>
              <a:t>2025年10月3日</a:t>
            </a:fld>
            <a:endParaRPr lang="zh-TW" altLang="en-US" dirty="0"/>
          </a:p>
        </p:txBody>
      </p:sp>
      <p:sp>
        <p:nvSpPr>
          <p:cNvPr id="6" name="投影片編號預留位置 5"/>
          <p:cNvSpPr>
            <a:spLocks noGrp="1"/>
          </p:cNvSpPr>
          <p:nvPr>
            <p:ph type="sldNum" sz="quarter" idx="12"/>
          </p:nvPr>
        </p:nvSpPr>
        <p:spPr/>
        <p:txBody>
          <a:bodyPr rtlCol="0"/>
          <a:lstStyle/>
          <a:p>
            <a:pPr rtl="0"/>
            <a:fld id="{289D71E3-7D81-4C24-B9D8-6B108755C64C}" type="slidenum">
              <a:rPr lang="en-US" altLang="zh-TW" smtClean="0"/>
              <a:t>‹#›</a:t>
            </a:fld>
            <a:endParaRPr lang="zh-TW" altLang="en-US" dirty="0"/>
          </a:p>
        </p:txBody>
      </p:sp>
    </p:spTree>
    <p:extLst>
      <p:ext uri="{BB962C8B-B14F-4D97-AF65-F5344CB8AC3E}">
        <p14:creationId xmlns:p14="http://schemas.microsoft.com/office/powerpoint/2010/main" val="144326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365125"/>
            <a:ext cx="1828799" cy="4940300"/>
          </a:xfrm>
        </p:spPr>
        <p:txBody>
          <a:bodyPr vert="eaVert" rtlCol="0"/>
          <a:lstStyle/>
          <a:p>
            <a:pPr rtl="0"/>
            <a:r>
              <a:rPr lang="zh-TW" altLang="en-US"/>
              <a:t>按一下以編輯母片標題樣式</a:t>
            </a:r>
            <a:endParaRPr lang="zh-TW" altLang="en-US" dirty="0"/>
          </a:p>
        </p:txBody>
      </p:sp>
      <p:sp>
        <p:nvSpPr>
          <p:cNvPr id="3" name="直排文字預留位置 2"/>
          <p:cNvSpPr>
            <a:spLocks noGrp="1"/>
          </p:cNvSpPr>
          <p:nvPr>
            <p:ph type="body" orient="vert" idx="1"/>
          </p:nvPr>
        </p:nvSpPr>
        <p:spPr>
          <a:xfrm>
            <a:off x="1524000" y="365125"/>
            <a:ext cx="6858000" cy="4940300"/>
          </a:xfrm>
        </p:spPr>
        <p:txBody>
          <a:bodyPr vert="eaVert"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頁尾預留位置 4"/>
          <p:cNvSpPr>
            <a:spLocks noGrp="1"/>
          </p:cNvSpPr>
          <p:nvPr>
            <p:ph type="ftr" sz="quarter" idx="11"/>
          </p:nvPr>
        </p:nvSpPr>
        <p:spPr/>
        <p:txBody>
          <a:bodyPr rtlCol="0"/>
          <a:lstStyle/>
          <a:p>
            <a:pPr rtl="0"/>
            <a:r>
              <a:rPr lang="zh-TW" altLang="en-US" dirty="0"/>
              <a:t>新增頁尾</a:t>
            </a:r>
          </a:p>
        </p:txBody>
      </p:sp>
      <p:sp>
        <p:nvSpPr>
          <p:cNvPr id="4" name="日期預留位置 3"/>
          <p:cNvSpPr>
            <a:spLocks noGrp="1"/>
          </p:cNvSpPr>
          <p:nvPr>
            <p:ph type="dt" sz="half" idx="10"/>
          </p:nvPr>
        </p:nvSpPr>
        <p:spPr/>
        <p:txBody>
          <a:bodyPr rtlCol="0"/>
          <a:lstStyle>
            <a:lvl1pPr>
              <a:defRPr/>
            </a:lvl1pPr>
          </a:lstStyle>
          <a:p>
            <a:fld id="{61F4434E-16C8-4491-BCB9-51326E89E6D7}" type="datetime2">
              <a:rPr lang="zh-TW" altLang="en-US" smtClean="0"/>
              <a:pPr/>
              <a:t>2025年10月3日</a:t>
            </a:fld>
            <a:endParaRPr lang="zh-TW" altLang="en-US" dirty="0"/>
          </a:p>
        </p:txBody>
      </p:sp>
      <p:sp>
        <p:nvSpPr>
          <p:cNvPr id="6" name="投影片編號預留位置 5"/>
          <p:cNvSpPr>
            <a:spLocks noGrp="1"/>
          </p:cNvSpPr>
          <p:nvPr>
            <p:ph type="sldNum" sz="quarter" idx="12"/>
          </p:nvPr>
        </p:nvSpPr>
        <p:spPr/>
        <p:txBody>
          <a:bodyPr rtlCol="0"/>
          <a:lstStyle/>
          <a:p>
            <a:pPr rtl="0"/>
            <a:fld id="{289D71E3-7D81-4C24-B9D8-6B108755C64C}" type="slidenum">
              <a:rPr lang="en-US" altLang="zh-TW" smtClean="0"/>
              <a:t>‹#›</a:t>
            </a:fld>
            <a:endParaRPr lang="zh-TW" altLang="en-US" dirty="0"/>
          </a:p>
        </p:txBody>
      </p:sp>
    </p:spTree>
    <p:extLst>
      <p:ext uri="{BB962C8B-B14F-4D97-AF65-F5344CB8AC3E}">
        <p14:creationId xmlns:p14="http://schemas.microsoft.com/office/powerpoint/2010/main" val="39262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noProof="0"/>
              <a:t>按一下以編輯母片標題樣式</a:t>
            </a:r>
            <a:endParaRPr lang="zh-TW" altLang="en-US" noProof="0" dirty="0"/>
          </a:p>
        </p:txBody>
      </p:sp>
      <p:sp>
        <p:nvSpPr>
          <p:cNvPr id="3" name="內容預留位置 2"/>
          <p:cNvSpPr>
            <a:spLocks noGrp="1"/>
          </p:cNvSpPr>
          <p:nvPr>
            <p:ph idx="1"/>
          </p:nvPr>
        </p:nvSpPr>
        <p:spPr/>
        <p:txBody>
          <a:bodyPr rtlCol="0"/>
          <a:lstStyle/>
          <a:p>
            <a:pPr lvl="0" rtl="0"/>
            <a:r>
              <a:rPr lang="zh-TW" altLang="en-US" noProof="0"/>
              <a:t>按一下以編輯母片文字樣式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5" name="頁尾預留位置 4"/>
          <p:cNvSpPr>
            <a:spLocks noGrp="1"/>
          </p:cNvSpPr>
          <p:nvPr>
            <p:ph type="ftr" sz="quarter" idx="11"/>
          </p:nvPr>
        </p:nvSpPr>
        <p:spPr/>
        <p:txBody>
          <a:bodyPr rtlCol="0"/>
          <a:lstStyle/>
          <a:p>
            <a:pPr rtl="0"/>
            <a:r>
              <a:rPr lang="zh-TW" altLang="en-US" noProof="0" dirty="0"/>
              <a:t>新增頁尾</a:t>
            </a:r>
          </a:p>
        </p:txBody>
      </p:sp>
      <p:sp>
        <p:nvSpPr>
          <p:cNvPr id="4" name="日期預留位置 3"/>
          <p:cNvSpPr>
            <a:spLocks noGrp="1"/>
          </p:cNvSpPr>
          <p:nvPr>
            <p:ph type="dt" sz="half" idx="10"/>
          </p:nvPr>
        </p:nvSpPr>
        <p:spPr/>
        <p:txBody>
          <a:bodyPr rtlCol="0"/>
          <a:lstStyle>
            <a:lvl1pPr>
              <a:defRPr/>
            </a:lvl1pPr>
          </a:lstStyle>
          <a:p>
            <a:fld id="{F32A3791-20D3-465F-9D37-A24388DA7900}" type="datetime2">
              <a:rPr lang="zh-TW" altLang="en-US" smtClean="0"/>
              <a:pPr/>
              <a:t>2025年10月3日</a:t>
            </a:fld>
            <a:endParaRPr lang="zh-TW" altLang="en-US" dirty="0"/>
          </a:p>
        </p:txBody>
      </p:sp>
      <p:sp>
        <p:nvSpPr>
          <p:cNvPr id="6" name="投影片編號預留位置 5"/>
          <p:cNvSpPr>
            <a:spLocks noGrp="1"/>
          </p:cNvSpPr>
          <p:nvPr>
            <p:ph type="sldNum" sz="quarter" idx="12"/>
          </p:nvPr>
        </p:nvSpPr>
        <p:spPr/>
        <p:txBody>
          <a:bodyPr rtlCol="0"/>
          <a:lstStyle/>
          <a:p>
            <a:pPr rtl="0"/>
            <a:fld id="{289D71E3-7D81-4C24-B9D8-6B108755C64C}" type="slidenum">
              <a:rPr lang="en-US" altLang="zh-TW" noProof="0" smtClean="0"/>
              <a:t>‹#›</a:t>
            </a:fld>
            <a:endParaRPr lang="zh-TW" altLang="en-US" noProof="0" dirty="0"/>
          </a:p>
        </p:txBody>
      </p:sp>
    </p:spTree>
    <p:extLst>
      <p:ext uri="{BB962C8B-B14F-4D97-AF65-F5344CB8AC3E}">
        <p14:creationId xmlns:p14="http://schemas.microsoft.com/office/powerpoint/2010/main" val="103573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12188952" cy="6857176"/>
          </a:xfrm>
          <a:prstGeom prst="rect">
            <a:avLst/>
          </a:prstGeom>
        </p:spPr>
      </p:pic>
      <p:sp>
        <p:nvSpPr>
          <p:cNvPr id="2" name="標題 1"/>
          <p:cNvSpPr>
            <a:spLocks noGrp="1"/>
          </p:cNvSpPr>
          <p:nvPr>
            <p:ph type="title"/>
          </p:nvPr>
        </p:nvSpPr>
        <p:spPr>
          <a:xfrm>
            <a:off x="3352800" y="533400"/>
            <a:ext cx="7315200" cy="1828800"/>
          </a:xfrm>
        </p:spPr>
        <p:txBody>
          <a:bodyPr rtlCol="0" anchor="b">
            <a:normAutofit/>
          </a:bodyPr>
          <a:lstStyle>
            <a:lvl1pPr>
              <a:defRPr sz="4400">
                <a:latin typeface="細明體" panose="02020509000000000000" pitchFamily="49" charset="-120"/>
                <a:ea typeface="細明體" panose="02020509000000000000" pitchFamily="49" charset="-120"/>
              </a:defRPr>
            </a:lvl1pPr>
          </a:lstStyle>
          <a:p>
            <a:pPr rtl="0"/>
            <a:r>
              <a:rPr lang="zh-TW" altLang="en-US"/>
              <a:t>按一下以編輯母片標題樣式</a:t>
            </a:r>
            <a:endParaRPr lang="zh-TW" altLang="en-US" dirty="0"/>
          </a:p>
        </p:txBody>
      </p:sp>
      <p:sp>
        <p:nvSpPr>
          <p:cNvPr id="3" name="文字預留位置 2"/>
          <p:cNvSpPr>
            <a:spLocks noGrp="1"/>
          </p:cNvSpPr>
          <p:nvPr>
            <p:ph type="body" idx="1"/>
          </p:nvPr>
        </p:nvSpPr>
        <p:spPr>
          <a:xfrm>
            <a:off x="3352800" y="2438400"/>
            <a:ext cx="5486400" cy="914400"/>
          </a:xfrm>
        </p:spPr>
        <p:txBody>
          <a:bodyPr rtlCol="0">
            <a:normAutofit/>
          </a:bodyPr>
          <a:lstStyle>
            <a:lvl1pPr marL="0" indent="0">
              <a:spcBef>
                <a:spcPts val="1200"/>
              </a:spcBef>
              <a:buNone/>
              <a:defRPr sz="2400">
                <a:solidFill>
                  <a:schemeClr val="tx1"/>
                </a:solidFill>
                <a:latin typeface="細明體" panose="02020509000000000000" pitchFamily="49" charset="-120"/>
                <a:ea typeface="細明體" panose="02020509000000000000" pitchFamily="49" charset="-12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zh-TW" altLang="en-US"/>
              <a:t>按一下以編輯母片文字樣式</a:t>
            </a:r>
          </a:p>
        </p:txBody>
      </p:sp>
    </p:spTree>
    <p:extLst>
      <p:ext uri="{BB962C8B-B14F-4D97-AF65-F5344CB8AC3E}">
        <p14:creationId xmlns:p14="http://schemas.microsoft.com/office/powerpoint/2010/main" val="22795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noProof="0"/>
              <a:t>按一下以編輯母片標題樣式</a:t>
            </a:r>
            <a:endParaRPr lang="zh-TW" altLang="en-US" noProof="0" dirty="0"/>
          </a:p>
        </p:txBody>
      </p:sp>
      <p:sp>
        <p:nvSpPr>
          <p:cNvPr id="3" name="內容預留位置 2"/>
          <p:cNvSpPr>
            <a:spLocks noGrp="1"/>
          </p:cNvSpPr>
          <p:nvPr>
            <p:ph sz="half" idx="1"/>
          </p:nvPr>
        </p:nvSpPr>
        <p:spPr>
          <a:xfrm>
            <a:off x="1524000" y="1825625"/>
            <a:ext cx="4389120" cy="3474720"/>
          </a:xfrm>
        </p:spPr>
        <p:txBody>
          <a:bodyPr rtlCol="0"/>
          <a:lstStyle/>
          <a:p>
            <a:pPr lvl="0" rtl="0"/>
            <a:r>
              <a:rPr lang="zh-TW" altLang="en-US" noProof="0"/>
              <a:t>按一下以編輯母片文字樣式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4" name="內容預留位置 3"/>
          <p:cNvSpPr>
            <a:spLocks noGrp="1"/>
          </p:cNvSpPr>
          <p:nvPr>
            <p:ph sz="half" idx="2"/>
          </p:nvPr>
        </p:nvSpPr>
        <p:spPr>
          <a:xfrm>
            <a:off x="6278880" y="1825625"/>
            <a:ext cx="4389120" cy="3474720"/>
          </a:xfrm>
        </p:spPr>
        <p:txBody>
          <a:bodyPr rtlCol="0"/>
          <a:lstStyle/>
          <a:p>
            <a:pPr lvl="0" rtl="0"/>
            <a:r>
              <a:rPr lang="zh-TW" altLang="en-US" noProof="0"/>
              <a:t>按一下以編輯母片文字樣式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6" name="頁尾預留位置 5"/>
          <p:cNvSpPr>
            <a:spLocks noGrp="1"/>
          </p:cNvSpPr>
          <p:nvPr>
            <p:ph type="ftr" sz="quarter" idx="11"/>
          </p:nvPr>
        </p:nvSpPr>
        <p:spPr/>
        <p:txBody>
          <a:bodyPr rtlCol="0"/>
          <a:lstStyle/>
          <a:p>
            <a:pPr rtl="0"/>
            <a:r>
              <a:rPr lang="zh-TW" altLang="en-US" noProof="0" dirty="0"/>
              <a:t>新增頁尾</a:t>
            </a:r>
          </a:p>
        </p:txBody>
      </p:sp>
      <p:sp>
        <p:nvSpPr>
          <p:cNvPr id="5" name="日期預留位置 4"/>
          <p:cNvSpPr>
            <a:spLocks noGrp="1"/>
          </p:cNvSpPr>
          <p:nvPr>
            <p:ph type="dt" sz="half" idx="10"/>
          </p:nvPr>
        </p:nvSpPr>
        <p:spPr/>
        <p:txBody>
          <a:bodyPr rtlCol="0"/>
          <a:lstStyle>
            <a:lvl1pPr>
              <a:defRPr/>
            </a:lvl1pPr>
          </a:lstStyle>
          <a:p>
            <a:fld id="{4647C788-9A9B-4D5B-A672-1557A016884B}" type="datetime2">
              <a:rPr lang="zh-TW" altLang="en-US" smtClean="0"/>
              <a:pPr/>
              <a:t>2025年10月3日</a:t>
            </a:fld>
            <a:endParaRPr lang="zh-TW" altLang="en-US" dirty="0"/>
          </a:p>
        </p:txBody>
      </p:sp>
      <p:sp>
        <p:nvSpPr>
          <p:cNvPr id="7" name="投影片編號預留位置 6"/>
          <p:cNvSpPr>
            <a:spLocks noGrp="1"/>
          </p:cNvSpPr>
          <p:nvPr>
            <p:ph type="sldNum" sz="quarter" idx="12"/>
          </p:nvPr>
        </p:nvSpPr>
        <p:spPr/>
        <p:txBody>
          <a:bodyPr rtlCol="0"/>
          <a:lstStyle/>
          <a:p>
            <a:pPr rtl="0"/>
            <a:fld id="{289D71E3-7D81-4C24-B9D8-6B108755C64C}" type="slidenum">
              <a:rPr lang="en-US" altLang="zh-TW" noProof="0" smtClean="0"/>
              <a:t>‹#›</a:t>
            </a:fld>
            <a:endParaRPr lang="zh-TW" altLang="en-US" noProof="0" dirty="0"/>
          </a:p>
        </p:txBody>
      </p:sp>
    </p:spTree>
    <p:extLst>
      <p:ext uri="{BB962C8B-B14F-4D97-AF65-F5344CB8AC3E}">
        <p14:creationId xmlns:p14="http://schemas.microsoft.com/office/powerpoint/2010/main" val="162530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lvl1pPr>
              <a:defRPr>
                <a:latin typeface="細明體" panose="02020509000000000000" pitchFamily="49" charset="-120"/>
                <a:ea typeface="細明體" panose="02020509000000000000" pitchFamily="49" charset="-120"/>
              </a:defRPr>
            </a:lvl1pPr>
          </a:lstStyle>
          <a:p>
            <a:pPr rtl="0"/>
            <a:r>
              <a:rPr lang="zh-TW" altLang="en-US"/>
              <a:t>按一下以編輯母片標題樣式</a:t>
            </a:r>
            <a:endParaRPr lang="zh-TW" altLang="en-US" dirty="0"/>
          </a:p>
        </p:txBody>
      </p:sp>
      <p:sp>
        <p:nvSpPr>
          <p:cNvPr id="3" name="文字預留位置 2"/>
          <p:cNvSpPr>
            <a:spLocks noGrp="1"/>
          </p:cNvSpPr>
          <p:nvPr>
            <p:ph type="body" idx="1"/>
          </p:nvPr>
        </p:nvSpPr>
        <p:spPr>
          <a:xfrm>
            <a:off x="1524000" y="1828799"/>
            <a:ext cx="4389120" cy="795867"/>
          </a:xfrm>
        </p:spPr>
        <p:txBody>
          <a:bodyPr rtlCol="0" anchor="ctr">
            <a:normAutofit/>
          </a:bodyPr>
          <a:lstStyle>
            <a:lvl1pPr marL="0" indent="0">
              <a:spcBef>
                <a:spcPts val="0"/>
              </a:spcBef>
              <a:buNone/>
              <a:defRPr sz="2400" b="0">
                <a:solidFill>
                  <a:schemeClr val="accent4">
                    <a:lumMod val="75000"/>
                  </a:schemeClr>
                </a:solidFill>
                <a:latin typeface="細明體" panose="02020509000000000000" pitchFamily="49" charset="-120"/>
                <a:ea typeface="細明體" panose="02020509000000000000" pitchFamily="49"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TW" altLang="en-US"/>
              <a:t>按一下以編輯母片文字樣式</a:t>
            </a:r>
          </a:p>
        </p:txBody>
      </p:sp>
      <p:sp>
        <p:nvSpPr>
          <p:cNvPr id="4" name="內容預留位置 3"/>
          <p:cNvSpPr>
            <a:spLocks noGrp="1"/>
          </p:cNvSpPr>
          <p:nvPr>
            <p:ph sz="half" idx="2"/>
          </p:nvPr>
        </p:nvSpPr>
        <p:spPr>
          <a:xfrm>
            <a:off x="1524000" y="2624666"/>
            <a:ext cx="4389120" cy="2675467"/>
          </a:xfrm>
        </p:spPr>
        <p:txBody>
          <a:bodyPr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文字預留位置 4"/>
          <p:cNvSpPr>
            <a:spLocks noGrp="1"/>
          </p:cNvSpPr>
          <p:nvPr>
            <p:ph type="body" sz="quarter" idx="3"/>
          </p:nvPr>
        </p:nvSpPr>
        <p:spPr>
          <a:xfrm>
            <a:off x="6278880" y="1828799"/>
            <a:ext cx="4389120" cy="795867"/>
          </a:xfrm>
        </p:spPr>
        <p:txBody>
          <a:bodyPr rtlCol="0" anchor="ctr">
            <a:normAutofit/>
          </a:bodyPr>
          <a:lstStyle>
            <a:lvl1pPr marL="0" indent="0">
              <a:spcBef>
                <a:spcPts val="0"/>
              </a:spcBef>
              <a:buNone/>
              <a:defRPr sz="2400" b="0">
                <a:solidFill>
                  <a:schemeClr val="accent4">
                    <a:lumMod val="75000"/>
                  </a:schemeClr>
                </a:solidFill>
                <a:latin typeface="細明體" panose="02020509000000000000" pitchFamily="49" charset="-120"/>
                <a:ea typeface="細明體" panose="02020509000000000000" pitchFamily="49"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TW" altLang="en-US"/>
              <a:t>按一下以編輯母片文字樣式</a:t>
            </a:r>
          </a:p>
        </p:txBody>
      </p:sp>
      <p:sp>
        <p:nvSpPr>
          <p:cNvPr id="6" name="內容預留位置 5"/>
          <p:cNvSpPr>
            <a:spLocks noGrp="1"/>
          </p:cNvSpPr>
          <p:nvPr>
            <p:ph sz="quarter" idx="4"/>
          </p:nvPr>
        </p:nvSpPr>
        <p:spPr>
          <a:xfrm>
            <a:off x="6278880" y="2624666"/>
            <a:ext cx="4389120" cy="2675467"/>
          </a:xfrm>
        </p:spPr>
        <p:txBody>
          <a:bodyPr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8" name="頁尾預留位置 7"/>
          <p:cNvSpPr>
            <a:spLocks noGrp="1"/>
          </p:cNvSpPr>
          <p:nvPr>
            <p:ph type="ftr" sz="quarter" idx="11"/>
          </p:nvPr>
        </p:nvSpPr>
        <p:spPr/>
        <p:txBody>
          <a:bodyPr rtlCol="0"/>
          <a:lstStyle/>
          <a:p>
            <a:pPr rtl="0"/>
            <a:r>
              <a:rPr lang="zh-TW" altLang="en-US" dirty="0"/>
              <a:t>新增頁尾</a:t>
            </a:r>
          </a:p>
        </p:txBody>
      </p:sp>
      <p:sp>
        <p:nvSpPr>
          <p:cNvPr id="7" name="日期預留位置 6"/>
          <p:cNvSpPr>
            <a:spLocks noGrp="1"/>
          </p:cNvSpPr>
          <p:nvPr>
            <p:ph type="dt" sz="half" idx="10"/>
          </p:nvPr>
        </p:nvSpPr>
        <p:spPr/>
        <p:txBody>
          <a:bodyPr rtlCol="0"/>
          <a:lstStyle>
            <a:lvl1pPr>
              <a:defRPr/>
            </a:lvl1pPr>
          </a:lstStyle>
          <a:p>
            <a:fld id="{4AB2F671-CB56-482C-A874-6DD0D30B0AD9}" type="datetime2">
              <a:rPr lang="zh-TW" altLang="en-US" smtClean="0"/>
              <a:pPr/>
              <a:t>2025年10月3日</a:t>
            </a:fld>
            <a:endParaRPr lang="zh-TW" altLang="en-US" dirty="0"/>
          </a:p>
        </p:txBody>
      </p:sp>
      <p:sp>
        <p:nvSpPr>
          <p:cNvPr id="9" name="投影片編號預留位置 8"/>
          <p:cNvSpPr>
            <a:spLocks noGrp="1"/>
          </p:cNvSpPr>
          <p:nvPr>
            <p:ph type="sldNum" sz="quarter" idx="12"/>
          </p:nvPr>
        </p:nvSpPr>
        <p:spPr/>
        <p:txBody>
          <a:bodyPr rtlCol="0"/>
          <a:lstStyle/>
          <a:p>
            <a:pPr rtl="0"/>
            <a:fld id="{289D71E3-7D81-4C24-B9D8-6B108755C64C}" type="slidenum">
              <a:rPr lang="en-US" altLang="zh-TW" smtClean="0"/>
              <a:t>‹#›</a:t>
            </a:fld>
            <a:endParaRPr lang="zh-TW" altLang="en-US" dirty="0"/>
          </a:p>
        </p:txBody>
      </p:sp>
    </p:spTree>
    <p:extLst>
      <p:ext uri="{BB962C8B-B14F-4D97-AF65-F5344CB8AC3E}">
        <p14:creationId xmlns:p14="http://schemas.microsoft.com/office/powerpoint/2010/main" val="29000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4" name="頁尾預留位置 3"/>
          <p:cNvSpPr>
            <a:spLocks noGrp="1"/>
          </p:cNvSpPr>
          <p:nvPr>
            <p:ph type="ftr" sz="quarter" idx="11"/>
          </p:nvPr>
        </p:nvSpPr>
        <p:spPr/>
        <p:txBody>
          <a:bodyPr rtlCol="0"/>
          <a:lstStyle/>
          <a:p>
            <a:pPr rtl="0"/>
            <a:r>
              <a:rPr lang="zh-TW" altLang="en-US" dirty="0"/>
              <a:t>新增頁尾</a:t>
            </a:r>
          </a:p>
        </p:txBody>
      </p:sp>
      <p:sp>
        <p:nvSpPr>
          <p:cNvPr id="3" name="日期預留位置 2"/>
          <p:cNvSpPr>
            <a:spLocks noGrp="1"/>
          </p:cNvSpPr>
          <p:nvPr>
            <p:ph type="dt" sz="half" idx="10"/>
          </p:nvPr>
        </p:nvSpPr>
        <p:spPr/>
        <p:txBody>
          <a:bodyPr rtlCol="0"/>
          <a:lstStyle>
            <a:lvl1pPr>
              <a:defRPr/>
            </a:lvl1pPr>
          </a:lstStyle>
          <a:p>
            <a:fld id="{A7615FAB-A8F2-4CD7-9B7C-B3A6E3F400B6}" type="datetime2">
              <a:rPr lang="zh-TW" altLang="en-US" smtClean="0"/>
              <a:pPr/>
              <a:t>2025年10月3日</a:t>
            </a:fld>
            <a:endParaRPr lang="zh-TW" altLang="en-US" dirty="0"/>
          </a:p>
        </p:txBody>
      </p:sp>
      <p:sp>
        <p:nvSpPr>
          <p:cNvPr id="5" name="投影片編號預留位置 4"/>
          <p:cNvSpPr>
            <a:spLocks noGrp="1"/>
          </p:cNvSpPr>
          <p:nvPr>
            <p:ph type="sldNum" sz="quarter" idx="12"/>
          </p:nvPr>
        </p:nvSpPr>
        <p:spPr/>
        <p:txBody>
          <a:bodyPr rtlCol="0"/>
          <a:lstStyle/>
          <a:p>
            <a:pPr rtl="0"/>
            <a:fld id="{289D71E3-7D81-4C24-B9D8-6B108755C64C}" type="slidenum">
              <a:rPr lang="en-US" altLang="zh-TW" smtClean="0"/>
              <a:t>‹#›</a:t>
            </a:fld>
            <a:endParaRPr lang="zh-TW" altLang="en-US" dirty="0"/>
          </a:p>
        </p:txBody>
      </p:sp>
    </p:spTree>
    <p:extLst>
      <p:ext uri="{BB962C8B-B14F-4D97-AF65-F5344CB8AC3E}">
        <p14:creationId xmlns:p14="http://schemas.microsoft.com/office/powerpoint/2010/main" val="6450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頁尾預留位置 2"/>
          <p:cNvSpPr>
            <a:spLocks noGrp="1"/>
          </p:cNvSpPr>
          <p:nvPr>
            <p:ph type="ftr" sz="quarter" idx="11"/>
          </p:nvPr>
        </p:nvSpPr>
        <p:spPr/>
        <p:txBody>
          <a:bodyPr rtlCol="0"/>
          <a:lstStyle/>
          <a:p>
            <a:pPr rtl="0"/>
            <a:r>
              <a:rPr lang="zh-TW" altLang="en-US" dirty="0"/>
              <a:t>新增頁尾</a:t>
            </a:r>
          </a:p>
        </p:txBody>
      </p:sp>
      <p:sp>
        <p:nvSpPr>
          <p:cNvPr id="2" name="日期預留位置 1"/>
          <p:cNvSpPr>
            <a:spLocks noGrp="1"/>
          </p:cNvSpPr>
          <p:nvPr>
            <p:ph type="dt" sz="half" idx="10"/>
          </p:nvPr>
        </p:nvSpPr>
        <p:spPr/>
        <p:txBody>
          <a:bodyPr rtlCol="0"/>
          <a:lstStyle>
            <a:lvl1pPr>
              <a:defRPr/>
            </a:lvl1pPr>
          </a:lstStyle>
          <a:p>
            <a:fld id="{2D49FEC1-D4F1-4EFD-9D6B-F727A22DB7DC}" type="datetime2">
              <a:rPr lang="zh-TW" altLang="en-US" smtClean="0"/>
              <a:pPr/>
              <a:t>2025年10月3日</a:t>
            </a:fld>
            <a:endParaRPr lang="zh-TW" altLang="en-US" dirty="0"/>
          </a:p>
        </p:txBody>
      </p:sp>
      <p:sp>
        <p:nvSpPr>
          <p:cNvPr id="4" name="投影片編號預留位置 3"/>
          <p:cNvSpPr>
            <a:spLocks noGrp="1"/>
          </p:cNvSpPr>
          <p:nvPr>
            <p:ph type="sldNum" sz="quarter" idx="12"/>
          </p:nvPr>
        </p:nvSpPr>
        <p:spPr/>
        <p:txBody>
          <a:bodyPr rtlCol="0"/>
          <a:lstStyle/>
          <a:p>
            <a:pPr rtl="0"/>
            <a:fld id="{289D71E3-7D81-4C24-B9D8-6B108755C64C}" type="slidenum">
              <a:rPr lang="en-US" altLang="zh-TW" smtClean="0"/>
              <a:t>‹#›</a:t>
            </a:fld>
            <a:endParaRPr lang="zh-TW" altLang="en-US" dirty="0"/>
          </a:p>
        </p:txBody>
      </p:sp>
    </p:spTree>
    <p:extLst>
      <p:ext uri="{BB962C8B-B14F-4D97-AF65-F5344CB8AC3E}">
        <p14:creationId xmlns:p14="http://schemas.microsoft.com/office/powerpoint/2010/main" val="35800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chor="b"/>
          <a:lstStyle>
            <a:lvl1pPr>
              <a:defRPr sz="3200"/>
            </a:lvl1pPr>
          </a:lstStyle>
          <a:p>
            <a:pPr rtl="0"/>
            <a:r>
              <a:rPr lang="zh-TW" altLang="en-US"/>
              <a:t>按一下以編輯母片標題樣式</a:t>
            </a:r>
            <a:endParaRPr lang="zh-TW" altLang="en-US" dirty="0"/>
          </a:p>
        </p:txBody>
      </p:sp>
      <p:sp>
        <p:nvSpPr>
          <p:cNvPr id="3" name="內容預留位置 2"/>
          <p:cNvSpPr>
            <a:spLocks noGrp="1"/>
          </p:cNvSpPr>
          <p:nvPr>
            <p:ph idx="1"/>
          </p:nvPr>
        </p:nvSpPr>
        <p:spPr>
          <a:xfrm>
            <a:off x="4724400" y="1828800"/>
            <a:ext cx="5943600" cy="3476625"/>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4" name="文字預留位置 3"/>
          <p:cNvSpPr>
            <a:spLocks noGrp="1"/>
          </p:cNvSpPr>
          <p:nvPr>
            <p:ph type="body" sz="half" idx="2"/>
          </p:nvPr>
        </p:nvSpPr>
        <p:spPr>
          <a:xfrm>
            <a:off x="1523999" y="1828800"/>
            <a:ext cx="2926080" cy="3476625"/>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TW" altLang="en-US"/>
              <a:t>按一下以編輯母片文字樣式</a:t>
            </a:r>
          </a:p>
        </p:txBody>
      </p:sp>
      <p:sp>
        <p:nvSpPr>
          <p:cNvPr id="6" name="頁尾預留位置 5"/>
          <p:cNvSpPr>
            <a:spLocks noGrp="1"/>
          </p:cNvSpPr>
          <p:nvPr>
            <p:ph type="ftr" sz="quarter" idx="11"/>
          </p:nvPr>
        </p:nvSpPr>
        <p:spPr/>
        <p:txBody>
          <a:bodyPr rtlCol="0"/>
          <a:lstStyle/>
          <a:p>
            <a:pPr rtl="0"/>
            <a:r>
              <a:rPr lang="zh-TW" altLang="en-US" dirty="0"/>
              <a:t>新增頁尾</a:t>
            </a:r>
          </a:p>
        </p:txBody>
      </p:sp>
      <p:sp>
        <p:nvSpPr>
          <p:cNvPr id="5" name="日期預留位置 4"/>
          <p:cNvSpPr>
            <a:spLocks noGrp="1"/>
          </p:cNvSpPr>
          <p:nvPr>
            <p:ph type="dt" sz="half" idx="10"/>
          </p:nvPr>
        </p:nvSpPr>
        <p:spPr/>
        <p:txBody>
          <a:bodyPr rtlCol="0"/>
          <a:lstStyle>
            <a:lvl1pPr>
              <a:defRPr/>
            </a:lvl1pPr>
          </a:lstStyle>
          <a:p>
            <a:fld id="{5A5AF0BB-8303-4DE7-B128-896C5E841516}" type="datetime2">
              <a:rPr lang="zh-TW" altLang="en-US" smtClean="0"/>
              <a:pPr/>
              <a:t>2025年10月3日</a:t>
            </a:fld>
            <a:endParaRPr lang="zh-TW" altLang="en-US" dirty="0"/>
          </a:p>
        </p:txBody>
      </p:sp>
      <p:sp>
        <p:nvSpPr>
          <p:cNvPr id="7" name="投影片編號預留位置 6"/>
          <p:cNvSpPr>
            <a:spLocks noGrp="1"/>
          </p:cNvSpPr>
          <p:nvPr>
            <p:ph type="sldNum" sz="quarter" idx="12"/>
          </p:nvPr>
        </p:nvSpPr>
        <p:spPr/>
        <p:txBody>
          <a:bodyPr rtlCol="0"/>
          <a:lstStyle/>
          <a:p>
            <a:pPr rtl="0"/>
            <a:fld id="{289D71E3-7D81-4C24-B9D8-6B108755C64C}" type="slidenum">
              <a:rPr lang="en-US" altLang="zh-TW" smtClean="0"/>
              <a:t>‹#›</a:t>
            </a:fld>
            <a:endParaRPr lang="zh-TW" altLang="en-US" dirty="0"/>
          </a:p>
        </p:txBody>
      </p:sp>
    </p:spTree>
    <p:extLst>
      <p:ext uri="{BB962C8B-B14F-4D97-AF65-F5344CB8AC3E}">
        <p14:creationId xmlns:p14="http://schemas.microsoft.com/office/powerpoint/2010/main" val="8073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含標題的圖片">
    <p:spTree>
      <p:nvGrpSpPr>
        <p:cNvPr id="1" name=""/>
        <p:cNvGrpSpPr/>
        <p:nvPr/>
      </p:nvGrpSpPr>
      <p:grpSpPr>
        <a:xfrm>
          <a:off x="0" y="0"/>
          <a:ext cx="0" cy="0"/>
          <a:chOff x="0" y="0"/>
          <a:chExt cx="0" cy="0"/>
        </a:xfrm>
      </p:grpSpPr>
      <p:sp>
        <p:nvSpPr>
          <p:cNvPr id="8" name="手繪多邊形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zh-TW" altLang="en-US" dirty="0"/>
          </a:p>
        </p:txBody>
      </p:sp>
      <p:sp>
        <p:nvSpPr>
          <p:cNvPr id="2" name="標題 1"/>
          <p:cNvSpPr>
            <a:spLocks noGrp="1"/>
          </p:cNvSpPr>
          <p:nvPr>
            <p:ph type="title"/>
          </p:nvPr>
        </p:nvSpPr>
        <p:spPr/>
        <p:txBody>
          <a:bodyPr rtlCol="0" anchor="b"/>
          <a:lstStyle>
            <a:lvl1pPr>
              <a:defRPr sz="3200"/>
            </a:lvl1pPr>
          </a:lstStyle>
          <a:p>
            <a:pPr rtl="0"/>
            <a:r>
              <a:rPr lang="zh-TW" altLang="en-US"/>
              <a:t>按一下以編輯母片標題樣式</a:t>
            </a:r>
            <a:endParaRPr lang="zh-TW" altLang="en-US" dirty="0"/>
          </a:p>
        </p:txBody>
      </p:sp>
      <p:sp>
        <p:nvSpPr>
          <p:cNvPr id="12" name="圖片預留位置 11" descr="要新增影像的空白預留位置。按一下預留位置，然後選取您要新增的影像"/>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rtlCol="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zh-TW" altLang="en-US"/>
              <a:t>按一下圖示以新增圖片</a:t>
            </a:r>
            <a:endParaRPr lang="zh-TW" altLang="en-US" dirty="0"/>
          </a:p>
        </p:txBody>
      </p:sp>
      <p:sp>
        <p:nvSpPr>
          <p:cNvPr id="4" name="文字預留位置 3"/>
          <p:cNvSpPr>
            <a:spLocks noGrp="1"/>
          </p:cNvSpPr>
          <p:nvPr>
            <p:ph type="body" sz="half" idx="2"/>
          </p:nvPr>
        </p:nvSpPr>
        <p:spPr>
          <a:xfrm>
            <a:off x="7010400" y="2245995"/>
            <a:ext cx="3657600" cy="2194560"/>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TW" altLang="en-US"/>
              <a:t>按一下以編輯母片文字樣式</a:t>
            </a:r>
          </a:p>
        </p:txBody>
      </p:sp>
      <p:sp>
        <p:nvSpPr>
          <p:cNvPr id="6" name="頁尾預留位置 5"/>
          <p:cNvSpPr>
            <a:spLocks noGrp="1"/>
          </p:cNvSpPr>
          <p:nvPr>
            <p:ph type="ftr" sz="quarter" idx="11"/>
          </p:nvPr>
        </p:nvSpPr>
        <p:spPr/>
        <p:txBody>
          <a:bodyPr rtlCol="0"/>
          <a:lstStyle/>
          <a:p>
            <a:pPr rtl="0"/>
            <a:r>
              <a:rPr lang="zh-TW" altLang="en-US" dirty="0"/>
              <a:t>新增頁尾</a:t>
            </a:r>
          </a:p>
        </p:txBody>
      </p:sp>
      <p:sp>
        <p:nvSpPr>
          <p:cNvPr id="5" name="日期預留位置 4"/>
          <p:cNvSpPr>
            <a:spLocks noGrp="1"/>
          </p:cNvSpPr>
          <p:nvPr>
            <p:ph type="dt" sz="half" idx="10"/>
          </p:nvPr>
        </p:nvSpPr>
        <p:spPr/>
        <p:txBody>
          <a:bodyPr rtlCol="0"/>
          <a:lstStyle>
            <a:lvl1pPr>
              <a:defRPr/>
            </a:lvl1pPr>
          </a:lstStyle>
          <a:p>
            <a:fld id="{4E46F13A-9C43-4FED-B8D2-D4D3E35C462C}" type="datetime2">
              <a:rPr lang="zh-TW" altLang="en-US" smtClean="0"/>
              <a:pPr/>
              <a:t>2025年10月3日</a:t>
            </a:fld>
            <a:endParaRPr lang="zh-TW" altLang="en-US" dirty="0"/>
          </a:p>
        </p:txBody>
      </p:sp>
      <p:sp>
        <p:nvSpPr>
          <p:cNvPr id="7" name="投影片編號預留位置 6"/>
          <p:cNvSpPr>
            <a:spLocks noGrp="1"/>
          </p:cNvSpPr>
          <p:nvPr>
            <p:ph type="sldNum" sz="quarter" idx="12"/>
          </p:nvPr>
        </p:nvSpPr>
        <p:spPr/>
        <p:txBody>
          <a:bodyPr rtlCol="0"/>
          <a:lstStyle/>
          <a:p>
            <a:pPr rtl="0"/>
            <a:fld id="{289D71E3-7D81-4C24-B9D8-6B108755C64C}" type="slidenum">
              <a:rPr lang="en-US" altLang="zh-TW" smtClean="0"/>
              <a:t>‹#›</a:t>
            </a:fld>
            <a:endParaRPr lang="zh-TW" altLang="en-US" dirty="0"/>
          </a:p>
        </p:txBody>
      </p:sp>
    </p:spTree>
    <p:extLst>
      <p:ext uri="{BB962C8B-B14F-4D97-AF65-F5344CB8AC3E}">
        <p14:creationId xmlns:p14="http://schemas.microsoft.com/office/powerpoint/2010/main" val="65131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圖片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
        <p:nvSpPr>
          <p:cNvPr id="2" name="標題預留位置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pPr rtl="0"/>
            <a:r>
              <a:rPr lang="zh-TW" altLang="en-US" dirty="0"/>
              <a:t>按一下以編輯母片標題樣式</a:t>
            </a:r>
          </a:p>
        </p:txBody>
      </p:sp>
      <p:sp>
        <p:nvSpPr>
          <p:cNvPr id="3" name="文字預留位置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rtl="0"/>
            <a:r>
              <a:rPr lang="zh-TW" altLang="en-US" dirty="0"/>
              <a:t>按一下以編輯母片文字樣式</a:t>
            </a:r>
          </a:p>
          <a:p>
            <a:pPr lvl="1" rtl="0"/>
            <a:r>
              <a:rPr lang="zh-TW" altLang="en-US" dirty="0"/>
              <a:t>第二層</a:t>
            </a:r>
          </a:p>
          <a:p>
            <a:pPr lvl="2" rtl="0"/>
            <a:r>
              <a:rPr lang="zh-TW" altLang="en-US" dirty="0"/>
              <a:t>第三層</a:t>
            </a:r>
          </a:p>
          <a:p>
            <a:pPr lvl="3" rtl="0"/>
            <a:r>
              <a:rPr lang="zh-TW" altLang="en-US" dirty="0"/>
              <a:t>第四層</a:t>
            </a:r>
          </a:p>
          <a:p>
            <a:pPr lvl="4" rtl="0"/>
            <a:r>
              <a:rPr lang="zh-TW" altLang="en-US" dirty="0"/>
              <a:t>第五層</a:t>
            </a:r>
          </a:p>
        </p:txBody>
      </p:sp>
      <p:sp>
        <p:nvSpPr>
          <p:cNvPr id="5" name="頁尾預留位置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a:defRPr sz="1100">
                <a:solidFill>
                  <a:schemeClr val="tx1"/>
                </a:solidFill>
                <a:latin typeface="+mn-ea"/>
                <a:ea typeface="+mn-ea"/>
              </a:defRPr>
            </a:lvl1pPr>
          </a:lstStyle>
          <a:p>
            <a:r>
              <a:rPr lang="zh-TW" altLang="en-US" noProof="0" dirty="0"/>
              <a:t>新增頁尾</a:t>
            </a:r>
          </a:p>
        </p:txBody>
      </p:sp>
      <p:sp>
        <p:nvSpPr>
          <p:cNvPr id="4" name="日期預留位置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a:defRPr sz="1100">
                <a:solidFill>
                  <a:schemeClr val="tx1"/>
                </a:solidFill>
                <a:latin typeface="+mn-ea"/>
                <a:ea typeface="+mn-ea"/>
              </a:defRPr>
            </a:lvl1pPr>
          </a:lstStyle>
          <a:p>
            <a:fld id="{1838893D-8C29-44BD-A3B2-9EB053370F25}" type="datetime2">
              <a:rPr lang="zh-TW" altLang="en-US" smtClean="0"/>
              <a:pPr/>
              <a:t>2025年10月3日</a:t>
            </a:fld>
            <a:endParaRPr lang="zh-TW" altLang="en-US" dirty="0"/>
          </a:p>
        </p:txBody>
      </p:sp>
      <p:sp>
        <p:nvSpPr>
          <p:cNvPr id="6" name="投影片編號預留位置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a:defRPr sz="1100">
                <a:solidFill>
                  <a:schemeClr val="tx1"/>
                </a:solidFill>
                <a:latin typeface="+mn-ea"/>
                <a:ea typeface="+mn-ea"/>
              </a:defRPr>
            </a:lvl1pPr>
          </a:lstStyle>
          <a:p>
            <a:fld id="{289D71E3-7D81-4C24-B9D8-6B108755C64C}" type="slidenum">
              <a:rPr lang="en-US" altLang="zh-TW" noProof="0" smtClean="0"/>
              <a:pPr/>
              <a:t>‹#›</a:t>
            </a:fld>
            <a:endParaRPr lang="zh-TW" altLang="en-US" noProof="0" dirty="0"/>
          </a:p>
        </p:txBody>
      </p:sp>
    </p:spTree>
    <p:extLst>
      <p:ext uri="{BB962C8B-B14F-4D97-AF65-F5344CB8AC3E}">
        <p14:creationId xmlns:p14="http://schemas.microsoft.com/office/powerpoint/2010/main" val="36165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2" r:id="rId11"/>
    <p:sldLayoutId id="2147483661"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細明體" panose="02020509000000000000" pitchFamily="49" charset="-120"/>
          <a:ea typeface="細明體" panose="02020509000000000000" pitchFamily="49" charset="-120"/>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4.xml"/><Relationship Id="rId4" Type="http://schemas.openxmlformats.org/officeDocument/2006/relationships/image" Target="../media/image5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055440" y="980728"/>
            <a:ext cx="9434264" cy="2980928"/>
          </a:xfrm>
        </p:spPr>
        <p:txBody>
          <a:bodyPr rtlCol="0">
            <a:noAutofit/>
          </a:bodyPr>
          <a:lstStyle/>
          <a:p>
            <a:pPr rtl="0">
              <a:lnSpc>
                <a:spcPct val="100000"/>
              </a:lnSpc>
            </a:pPr>
            <a:r>
              <a:rPr lang="zh-TW" altLang="en-US" sz="6600" b="1" dirty="0">
                <a:latin typeface="標楷體" panose="03000509000000000000" pitchFamily="65" charset="-120"/>
                <a:ea typeface="標楷體" panose="03000509000000000000" pitchFamily="65" charset="-120"/>
                <a:sym typeface="Arial" panose="020B0604020202020204" pitchFamily="34" charset="0"/>
              </a:rPr>
              <a:t>基隆市尚仁國民小學</a:t>
            </a:r>
            <a:br>
              <a:rPr lang="en-US" altLang="zh-TW" sz="6600" b="1" dirty="0">
                <a:latin typeface="標楷體" panose="03000509000000000000" pitchFamily="65" charset="-120"/>
                <a:ea typeface="標楷體" panose="03000509000000000000" pitchFamily="65" charset="-120"/>
                <a:sym typeface="Arial" panose="020B0604020202020204" pitchFamily="34" charset="0"/>
              </a:rPr>
            </a:br>
            <a:r>
              <a:rPr lang="en-US" altLang="zh-TW" sz="6600" b="1" dirty="0">
                <a:latin typeface="標楷體" panose="03000509000000000000" pitchFamily="65" charset="-120"/>
                <a:ea typeface="標楷體" panose="03000509000000000000" pitchFamily="65" charset="-120"/>
                <a:sym typeface="Arial" panose="020B0604020202020204" pitchFamily="34" charset="0"/>
              </a:rPr>
              <a:t>113</a:t>
            </a:r>
            <a:r>
              <a:rPr lang="zh-TW" altLang="en-US" sz="6600" b="1" dirty="0">
                <a:latin typeface="標楷體" panose="03000509000000000000" pitchFamily="65" charset="-120"/>
                <a:ea typeface="標楷體" panose="03000509000000000000" pitchFamily="65" charset="-120"/>
                <a:sym typeface="Arial" panose="020B0604020202020204" pitchFamily="34" charset="0"/>
              </a:rPr>
              <a:t>學年度交通安全評鑑</a:t>
            </a:r>
            <a:br>
              <a:rPr lang="en-US" altLang="zh-TW" sz="6600" b="1" dirty="0">
                <a:latin typeface="標楷體" panose="03000509000000000000" pitchFamily="65" charset="-120"/>
                <a:ea typeface="標楷體" panose="03000509000000000000" pitchFamily="65" charset="-120"/>
                <a:sym typeface="Arial" panose="020B0604020202020204" pitchFamily="34" charset="0"/>
              </a:rPr>
            </a:br>
            <a:r>
              <a:rPr lang="zh-TW" altLang="en-US" sz="6600" b="1" dirty="0">
                <a:latin typeface="標楷體" panose="03000509000000000000" pitchFamily="65" charset="-120"/>
                <a:ea typeface="標楷體" panose="03000509000000000000" pitchFamily="65" charset="-120"/>
                <a:sym typeface="Arial" panose="020B0604020202020204" pitchFamily="34" charset="0"/>
              </a:rPr>
              <a:t>佐證資料</a:t>
            </a:r>
          </a:p>
        </p:txBody>
      </p:sp>
      <p:sp>
        <p:nvSpPr>
          <p:cNvPr id="3" name="副標題 2"/>
          <p:cNvSpPr>
            <a:spLocks noGrp="1"/>
          </p:cNvSpPr>
          <p:nvPr>
            <p:ph type="subTitle" idx="1"/>
          </p:nvPr>
        </p:nvSpPr>
        <p:spPr>
          <a:xfrm>
            <a:off x="2855640" y="4725144"/>
            <a:ext cx="7086600" cy="914400"/>
          </a:xfrm>
        </p:spPr>
        <p:txBody>
          <a:bodyPr rtlCol="0"/>
          <a:lstStyle/>
          <a:p>
            <a:pPr algn="ctr" rtl="0"/>
            <a:r>
              <a:rPr lang="en-US" altLang="zh-TW" dirty="0">
                <a:latin typeface="Arial" panose="020B0604020202020204" pitchFamily="34" charset="0"/>
                <a:sym typeface="Arial" panose="020B0604020202020204" pitchFamily="34" charset="0"/>
              </a:rPr>
              <a:t>2025.10.03</a:t>
            </a:r>
            <a:endParaRPr lang="zh-TW" altLang="en-US" dirty="0">
              <a:latin typeface="Arial" panose="020B0604020202020204" pitchFamily="34" charset="0"/>
              <a:ea typeface="細明體" panose="02020509000000000000" pitchFamily="49" charset="-120"/>
              <a:sym typeface="Arial" panose="020B0604020202020204" pitchFamily="34" charset="0"/>
            </a:endParaRPr>
          </a:p>
        </p:txBody>
      </p:sp>
    </p:spTree>
    <p:extLst>
      <p:ext uri="{BB962C8B-B14F-4D97-AF65-F5344CB8AC3E}">
        <p14:creationId xmlns:p14="http://schemas.microsoft.com/office/powerpoint/2010/main" val="27980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855640" y="533400"/>
            <a:ext cx="8280920" cy="1828800"/>
          </a:xfrm>
        </p:spPr>
        <p:txBody>
          <a:bodyPr/>
          <a:lstStyle/>
          <a:p>
            <a:r>
              <a:rPr lang="en-US" altLang="zh-TW" b="1" dirty="0">
                <a:latin typeface="標楷體" panose="03000509000000000000" pitchFamily="65" charset="-120"/>
                <a:ea typeface="標楷體" panose="03000509000000000000" pitchFamily="65" charset="-120"/>
              </a:rPr>
              <a:t>1-3</a:t>
            </a:r>
            <a:r>
              <a:rPr lang="zh-TW" altLang="en-US" b="1" dirty="0">
                <a:latin typeface="標楷體" panose="03000509000000000000" pitchFamily="65" charset="-120"/>
                <a:ea typeface="標楷體" panose="03000509000000000000" pitchFamily="65" charset="-120"/>
              </a:rPr>
              <a:t>家長與社區民眾進行宣導</a:t>
            </a:r>
          </a:p>
        </p:txBody>
      </p:sp>
      <p:sp>
        <p:nvSpPr>
          <p:cNvPr id="3" name="文字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97780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1523999" y="548681"/>
            <a:ext cx="9052401" cy="1008111"/>
          </a:xfrm>
        </p:spPr>
        <p:txBody>
          <a:bodyPr>
            <a:normAutofit/>
          </a:bodyPr>
          <a:lstStyle/>
          <a:p>
            <a:pPr algn="ctr"/>
            <a:r>
              <a:rPr lang="zh-TW" altLang="en-US" sz="3600" b="1" dirty="0">
                <a:latin typeface="標楷體" panose="03000509000000000000" pitchFamily="65" charset="-120"/>
                <a:ea typeface="標楷體" panose="03000509000000000000" pitchFamily="65" charset="-120"/>
              </a:rPr>
              <a:t>透過學校日座談會向家長進行交通安全宣導</a:t>
            </a:r>
          </a:p>
        </p:txBody>
      </p:sp>
      <p:pic>
        <p:nvPicPr>
          <p:cNvPr id="10" name="內容版面配置區 9">
            <a:extLst>
              <a:ext uri="{FF2B5EF4-FFF2-40B4-BE49-F238E27FC236}">
                <a16:creationId xmlns:a16="http://schemas.microsoft.com/office/drawing/2014/main" id="{F38D998B-921C-44EB-B67F-10B683270BDF}"/>
              </a:ext>
            </a:extLst>
          </p:cNvPr>
          <p:cNvPicPr>
            <a:picLocks noGrp="1" noChangeAspect="1"/>
          </p:cNvPicPr>
          <p:nvPr>
            <p:ph sz="half" idx="2"/>
          </p:nvPr>
        </p:nvPicPr>
        <p:blipFill>
          <a:blip r:embed="rId2"/>
          <a:stretch>
            <a:fillRect/>
          </a:stretch>
        </p:blipFill>
        <p:spPr>
          <a:xfrm>
            <a:off x="978994" y="1844824"/>
            <a:ext cx="4959315" cy="3863274"/>
          </a:xfrm>
        </p:spPr>
      </p:pic>
      <p:sp>
        <p:nvSpPr>
          <p:cNvPr id="6" name="內容版面配置區 5">
            <a:extLst>
              <a:ext uri="{FF2B5EF4-FFF2-40B4-BE49-F238E27FC236}">
                <a16:creationId xmlns:a16="http://schemas.microsoft.com/office/drawing/2014/main" id="{4F36162B-802A-4BE0-8167-2E634C7F86AA}"/>
              </a:ext>
            </a:extLst>
          </p:cNvPr>
          <p:cNvSpPr>
            <a:spLocks noGrp="1"/>
          </p:cNvSpPr>
          <p:nvPr>
            <p:ph sz="quarter" idx="4"/>
          </p:nvPr>
        </p:nvSpPr>
        <p:spPr/>
        <p:txBody>
          <a:bodyPr/>
          <a:lstStyle/>
          <a:p>
            <a:endParaRPr lang="zh-TW" altLang="en-US"/>
          </a:p>
        </p:txBody>
      </p:sp>
      <p:pic>
        <p:nvPicPr>
          <p:cNvPr id="12" name="圖片 11">
            <a:extLst>
              <a:ext uri="{FF2B5EF4-FFF2-40B4-BE49-F238E27FC236}">
                <a16:creationId xmlns:a16="http://schemas.microsoft.com/office/drawing/2014/main" id="{D9AFC049-AA4E-46F3-8B75-929626A38809}"/>
              </a:ext>
            </a:extLst>
          </p:cNvPr>
          <p:cNvPicPr>
            <a:picLocks noChangeAspect="1"/>
          </p:cNvPicPr>
          <p:nvPr/>
        </p:nvPicPr>
        <p:blipFill>
          <a:blip r:embed="rId3"/>
          <a:stretch>
            <a:fillRect/>
          </a:stretch>
        </p:blipFill>
        <p:spPr>
          <a:xfrm>
            <a:off x="6096000" y="1844824"/>
            <a:ext cx="5146917" cy="3863274"/>
          </a:xfrm>
          <a:prstGeom prst="rect">
            <a:avLst/>
          </a:prstGeom>
        </p:spPr>
      </p:pic>
    </p:spTree>
    <p:extLst>
      <p:ext uri="{BB962C8B-B14F-4D97-AF65-F5344CB8AC3E}">
        <p14:creationId xmlns:p14="http://schemas.microsoft.com/office/powerpoint/2010/main" val="99732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1271464" y="548680"/>
            <a:ext cx="8856984" cy="795867"/>
          </a:xfrm>
        </p:spPr>
        <p:txBody>
          <a:bodyPr>
            <a:normAutofit/>
          </a:bodyPr>
          <a:lstStyle/>
          <a:p>
            <a:pPr algn="ctr"/>
            <a:r>
              <a:rPr lang="zh-TW" altLang="zh-TW" sz="4400" b="1" dirty="0">
                <a:latin typeface="標楷體" panose="03000509000000000000" pitchFamily="65" charset="-120"/>
                <a:ea typeface="標楷體" panose="03000509000000000000" pitchFamily="65" charset="-120"/>
              </a:rPr>
              <a:t>透過校網公告交通安全宣導訊息</a:t>
            </a:r>
            <a:endParaRPr lang="zh-TW" altLang="en-US" sz="4400" b="1" dirty="0">
              <a:latin typeface="標楷體" panose="03000509000000000000" pitchFamily="65" charset="-120"/>
              <a:ea typeface="標楷體" panose="03000509000000000000" pitchFamily="65" charset="-120"/>
            </a:endParaRPr>
          </a:p>
        </p:txBody>
      </p:sp>
      <p:sp>
        <p:nvSpPr>
          <p:cNvPr id="4" name="內容版面配置區 3">
            <a:extLst>
              <a:ext uri="{FF2B5EF4-FFF2-40B4-BE49-F238E27FC236}">
                <a16:creationId xmlns:a16="http://schemas.microsoft.com/office/drawing/2014/main" id="{346323E9-661B-49ED-9FCE-69DD8CDB3A45}"/>
              </a:ext>
            </a:extLst>
          </p:cNvPr>
          <p:cNvSpPr>
            <a:spLocks noGrp="1"/>
          </p:cNvSpPr>
          <p:nvPr>
            <p:ph sz="half" idx="2"/>
          </p:nvPr>
        </p:nvSpPr>
        <p:spPr/>
        <p:txBody>
          <a:bodyPr/>
          <a:lstStyle/>
          <a:p>
            <a:endParaRPr lang="zh-TW" altLang="en-US"/>
          </a:p>
        </p:txBody>
      </p:sp>
      <p:sp>
        <p:nvSpPr>
          <p:cNvPr id="6" name="內容版面配置區 5">
            <a:extLst>
              <a:ext uri="{FF2B5EF4-FFF2-40B4-BE49-F238E27FC236}">
                <a16:creationId xmlns:a16="http://schemas.microsoft.com/office/drawing/2014/main" id="{398228CB-6F07-408B-BC9D-AF0EC0409D75}"/>
              </a:ext>
            </a:extLst>
          </p:cNvPr>
          <p:cNvSpPr>
            <a:spLocks noGrp="1"/>
          </p:cNvSpPr>
          <p:nvPr>
            <p:ph sz="quarter" idx="4"/>
          </p:nvPr>
        </p:nvSpPr>
        <p:spPr/>
        <p:txBody>
          <a:bodyPr/>
          <a:lstStyle/>
          <a:p>
            <a:endParaRPr lang="zh-TW" altLang="en-US"/>
          </a:p>
        </p:txBody>
      </p:sp>
      <p:pic>
        <p:nvPicPr>
          <p:cNvPr id="10" name="圖片 9">
            <a:extLst>
              <a:ext uri="{FF2B5EF4-FFF2-40B4-BE49-F238E27FC236}">
                <a16:creationId xmlns:a16="http://schemas.microsoft.com/office/drawing/2014/main" id="{473F683A-B483-4E5F-AB18-3BA197889706}"/>
              </a:ext>
            </a:extLst>
          </p:cNvPr>
          <p:cNvPicPr>
            <a:picLocks noChangeAspect="1"/>
          </p:cNvPicPr>
          <p:nvPr/>
        </p:nvPicPr>
        <p:blipFill>
          <a:blip r:embed="rId2"/>
          <a:stretch>
            <a:fillRect/>
          </a:stretch>
        </p:blipFill>
        <p:spPr>
          <a:xfrm>
            <a:off x="2351584" y="1316766"/>
            <a:ext cx="6552728" cy="4992554"/>
          </a:xfrm>
          <a:prstGeom prst="rect">
            <a:avLst/>
          </a:prstGeom>
        </p:spPr>
      </p:pic>
    </p:spTree>
    <p:extLst>
      <p:ext uri="{BB962C8B-B14F-4D97-AF65-F5344CB8AC3E}">
        <p14:creationId xmlns:p14="http://schemas.microsoft.com/office/powerpoint/2010/main" val="33392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47728" y="1268760"/>
            <a:ext cx="4824536" cy="1036712"/>
          </a:xfrm>
        </p:spPr>
        <p:txBody>
          <a:bodyPr>
            <a:normAutofit/>
          </a:bodyPr>
          <a:lstStyle/>
          <a:p>
            <a:r>
              <a:rPr lang="zh-TW" altLang="en-US" sz="4800" b="1" dirty="0">
                <a:solidFill>
                  <a:srgbClr val="00B050"/>
                </a:solidFill>
                <a:latin typeface="標楷體" panose="03000509000000000000" pitchFamily="65" charset="-120"/>
                <a:ea typeface="標楷體" panose="03000509000000000000" pitchFamily="65" charset="-120"/>
              </a:rPr>
              <a:t>二、教學與活動</a:t>
            </a:r>
          </a:p>
        </p:txBody>
      </p:sp>
    </p:spTree>
    <p:extLst>
      <p:ext uri="{BB962C8B-B14F-4D97-AF65-F5344CB8AC3E}">
        <p14:creationId xmlns:p14="http://schemas.microsoft.com/office/powerpoint/2010/main" val="209175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latin typeface="標楷體" panose="03000509000000000000" pitchFamily="65" charset="-120"/>
                <a:ea typeface="標楷體" panose="03000509000000000000" pitchFamily="65" charset="-120"/>
              </a:rPr>
              <a:t>2-1</a:t>
            </a:r>
            <a:r>
              <a:rPr lang="zh-TW" altLang="en-US" b="1" dirty="0">
                <a:latin typeface="標楷體" panose="03000509000000000000" pitchFamily="65" charset="-120"/>
                <a:ea typeface="標楷體" panose="03000509000000000000" pitchFamily="65" charset="-120"/>
              </a:rPr>
              <a:t>交通安全課程與設計</a:t>
            </a:r>
          </a:p>
        </p:txBody>
      </p:sp>
      <p:sp>
        <p:nvSpPr>
          <p:cNvPr id="3" name="文字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25503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5440" y="332656"/>
            <a:ext cx="9829800" cy="794642"/>
          </a:xfrm>
        </p:spPr>
        <p:txBody>
          <a:bodyPr>
            <a:noAutofit/>
          </a:bodyPr>
          <a:lstStyle/>
          <a:p>
            <a:r>
              <a:rPr lang="en-US" altLang="zh-TW" sz="3600" b="1" dirty="0">
                <a:latin typeface="標楷體" panose="03000509000000000000" pitchFamily="65" charset="-120"/>
                <a:ea typeface="標楷體" panose="03000509000000000000" pitchFamily="65" charset="-120"/>
              </a:rPr>
              <a:t>1.2.3.</a:t>
            </a:r>
            <a:r>
              <a:rPr lang="zh-TW" altLang="en-US" sz="3600" b="1" dirty="0">
                <a:latin typeface="標楷體" panose="03000509000000000000" pitchFamily="65" charset="-120"/>
                <a:ea typeface="標楷體" panose="03000509000000000000" pitchFamily="65" charset="-120"/>
              </a:rPr>
              <a:t>各年級課程架構、主題、時數等</a:t>
            </a:r>
            <a:r>
              <a:rPr lang="en-US" altLang="zh-TW" sz="3600" b="1" dirty="0">
                <a:latin typeface="標楷體" panose="03000509000000000000" pitchFamily="65" charset="-120"/>
                <a:ea typeface="標楷體" panose="03000509000000000000" pitchFamily="65" charset="-120"/>
              </a:rPr>
              <a:t>……</a:t>
            </a:r>
            <a:endParaRPr lang="zh-TW" altLang="en-US" sz="3600" b="1" dirty="0">
              <a:latin typeface="標楷體" panose="03000509000000000000" pitchFamily="65" charset="-120"/>
              <a:ea typeface="標楷體" panose="03000509000000000000" pitchFamily="65" charset="-120"/>
            </a:endParaRPr>
          </a:p>
        </p:txBody>
      </p:sp>
      <p:pic>
        <p:nvPicPr>
          <p:cNvPr id="7" name="內容版面配置區 6">
            <a:extLst>
              <a:ext uri="{FF2B5EF4-FFF2-40B4-BE49-F238E27FC236}">
                <a16:creationId xmlns:a16="http://schemas.microsoft.com/office/drawing/2014/main" id="{542125B5-B6D2-49F1-A99B-0FE1D23DC6C4}"/>
              </a:ext>
            </a:extLst>
          </p:cNvPr>
          <p:cNvPicPr>
            <a:picLocks noGrp="1" noChangeAspect="1"/>
          </p:cNvPicPr>
          <p:nvPr>
            <p:ph idx="1"/>
          </p:nvPr>
        </p:nvPicPr>
        <p:blipFill>
          <a:blip r:embed="rId2"/>
          <a:stretch>
            <a:fillRect/>
          </a:stretch>
        </p:blipFill>
        <p:spPr>
          <a:xfrm>
            <a:off x="3359696" y="1268760"/>
            <a:ext cx="3816424" cy="4956397"/>
          </a:xfrm>
        </p:spPr>
      </p:pic>
    </p:spTree>
    <p:extLst>
      <p:ext uri="{BB962C8B-B14F-4D97-AF65-F5344CB8AC3E}">
        <p14:creationId xmlns:p14="http://schemas.microsoft.com/office/powerpoint/2010/main" val="350941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5440" y="332656"/>
            <a:ext cx="9829800" cy="794642"/>
          </a:xfrm>
        </p:spPr>
        <p:txBody>
          <a:bodyPr>
            <a:noAutofit/>
          </a:bodyPr>
          <a:lstStyle/>
          <a:p>
            <a:r>
              <a:rPr lang="en-US" altLang="zh-TW" sz="3600" b="1" dirty="0">
                <a:latin typeface="標楷體" panose="03000509000000000000" pitchFamily="65" charset="-120"/>
                <a:ea typeface="標楷體" panose="03000509000000000000" pitchFamily="65" charset="-120"/>
              </a:rPr>
              <a:t>1.2.3.</a:t>
            </a:r>
            <a:r>
              <a:rPr lang="zh-TW" altLang="en-US" sz="3600" b="1" dirty="0">
                <a:latin typeface="標楷體" panose="03000509000000000000" pitchFamily="65" charset="-120"/>
                <a:ea typeface="標楷體" panose="03000509000000000000" pitchFamily="65" charset="-120"/>
              </a:rPr>
              <a:t>各年級課程架構、主題、時數等</a:t>
            </a:r>
            <a:r>
              <a:rPr lang="en-US" altLang="zh-TW" sz="3600" b="1" dirty="0">
                <a:latin typeface="標楷體" panose="03000509000000000000" pitchFamily="65" charset="-120"/>
                <a:ea typeface="標楷體" panose="03000509000000000000" pitchFamily="65" charset="-120"/>
              </a:rPr>
              <a:t>……</a:t>
            </a:r>
            <a:endParaRPr lang="zh-TW" altLang="en-US" sz="3600"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6082118" y="1340768"/>
            <a:ext cx="9144000" cy="3474720"/>
          </a:xfrm>
        </p:spPr>
        <p:txBody>
          <a:bodyPr>
            <a:normAutofit/>
          </a:bodyPr>
          <a:lstStyle/>
          <a:p>
            <a:pPr marL="0" indent="0">
              <a:buNone/>
            </a:pPr>
            <a:r>
              <a:rPr lang="zh-TW" altLang="en-US" sz="4000" dirty="0">
                <a:latin typeface="標楷體" panose="03000509000000000000" pitchFamily="65" charset="-120"/>
                <a:ea typeface="標楷體" panose="03000509000000000000" pitchFamily="65" charset="-120"/>
              </a:rPr>
              <a:t>低年級：交通安全小小兵</a:t>
            </a:r>
            <a:endParaRPr lang="en-US" altLang="zh-TW" sz="4000" dirty="0">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id="{85913F67-BFD1-406E-901D-BE5F836F48BB}"/>
              </a:ext>
            </a:extLst>
          </p:cNvPr>
          <p:cNvPicPr>
            <a:picLocks noChangeAspect="1"/>
          </p:cNvPicPr>
          <p:nvPr/>
        </p:nvPicPr>
        <p:blipFill>
          <a:blip r:embed="rId2"/>
          <a:stretch>
            <a:fillRect/>
          </a:stretch>
        </p:blipFill>
        <p:spPr>
          <a:xfrm>
            <a:off x="1775520" y="1143322"/>
            <a:ext cx="4104456" cy="5136917"/>
          </a:xfrm>
          <a:prstGeom prst="rect">
            <a:avLst/>
          </a:prstGeom>
        </p:spPr>
      </p:pic>
    </p:spTree>
    <p:extLst>
      <p:ext uri="{BB962C8B-B14F-4D97-AF65-F5344CB8AC3E}">
        <p14:creationId xmlns:p14="http://schemas.microsoft.com/office/powerpoint/2010/main" val="1029624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5440" y="332656"/>
            <a:ext cx="9829800" cy="794642"/>
          </a:xfrm>
        </p:spPr>
        <p:txBody>
          <a:bodyPr>
            <a:noAutofit/>
          </a:bodyPr>
          <a:lstStyle/>
          <a:p>
            <a:r>
              <a:rPr lang="en-US" altLang="zh-TW" sz="3600" b="1" dirty="0">
                <a:latin typeface="標楷體" panose="03000509000000000000" pitchFamily="65" charset="-120"/>
                <a:ea typeface="標楷體" panose="03000509000000000000" pitchFamily="65" charset="-120"/>
              </a:rPr>
              <a:t>1.2.3.</a:t>
            </a:r>
            <a:r>
              <a:rPr lang="zh-TW" altLang="en-US" sz="3600" b="1" dirty="0">
                <a:latin typeface="標楷體" panose="03000509000000000000" pitchFamily="65" charset="-120"/>
                <a:ea typeface="標楷體" panose="03000509000000000000" pitchFamily="65" charset="-120"/>
              </a:rPr>
              <a:t>各年級課程架構、主題、時數等</a:t>
            </a:r>
            <a:r>
              <a:rPr lang="en-US" altLang="zh-TW" sz="3600" b="1" dirty="0">
                <a:latin typeface="標楷體" panose="03000509000000000000" pitchFamily="65" charset="-120"/>
                <a:ea typeface="標楷體" panose="03000509000000000000" pitchFamily="65" charset="-120"/>
              </a:rPr>
              <a:t>……</a:t>
            </a:r>
            <a:endParaRPr lang="zh-TW" altLang="en-US" sz="3600"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5970340" y="1268760"/>
            <a:ext cx="9144000" cy="3474720"/>
          </a:xfrm>
        </p:spPr>
        <p:txBody>
          <a:bodyPr>
            <a:normAutofit/>
          </a:bodyPr>
          <a:lstStyle/>
          <a:p>
            <a:pPr marL="0" indent="0">
              <a:buNone/>
            </a:pPr>
            <a:r>
              <a:rPr lang="zh-TW" altLang="en-US" sz="4000" dirty="0">
                <a:latin typeface="標楷體" panose="03000509000000000000" pitchFamily="65" charset="-120"/>
                <a:ea typeface="標楷體" panose="03000509000000000000" pitchFamily="65" charset="-120"/>
              </a:rPr>
              <a:t>中年級：交通標誌大調查</a:t>
            </a:r>
            <a:endParaRPr lang="en-US" altLang="zh-TW" sz="4000" dirty="0">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id="{122F6A08-E251-42A3-BD07-C7D7814C87BD}"/>
              </a:ext>
            </a:extLst>
          </p:cNvPr>
          <p:cNvPicPr>
            <a:picLocks noChangeAspect="1"/>
          </p:cNvPicPr>
          <p:nvPr/>
        </p:nvPicPr>
        <p:blipFill>
          <a:blip r:embed="rId2"/>
          <a:stretch>
            <a:fillRect/>
          </a:stretch>
        </p:blipFill>
        <p:spPr>
          <a:xfrm>
            <a:off x="1919536" y="1268760"/>
            <a:ext cx="3543795" cy="5134692"/>
          </a:xfrm>
          <a:prstGeom prst="rect">
            <a:avLst/>
          </a:prstGeom>
        </p:spPr>
      </p:pic>
    </p:spTree>
    <p:extLst>
      <p:ext uri="{BB962C8B-B14F-4D97-AF65-F5344CB8AC3E}">
        <p14:creationId xmlns:p14="http://schemas.microsoft.com/office/powerpoint/2010/main" val="26408212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5440" y="332656"/>
            <a:ext cx="9829800" cy="794642"/>
          </a:xfrm>
        </p:spPr>
        <p:txBody>
          <a:bodyPr>
            <a:noAutofit/>
          </a:bodyPr>
          <a:lstStyle/>
          <a:p>
            <a:r>
              <a:rPr lang="en-US" altLang="zh-TW" sz="3600" b="1" dirty="0">
                <a:latin typeface="標楷體" panose="03000509000000000000" pitchFamily="65" charset="-120"/>
                <a:ea typeface="標楷體" panose="03000509000000000000" pitchFamily="65" charset="-120"/>
              </a:rPr>
              <a:t>1.2.3.</a:t>
            </a:r>
            <a:r>
              <a:rPr lang="zh-TW" altLang="en-US" sz="3600" b="1" dirty="0">
                <a:latin typeface="標楷體" panose="03000509000000000000" pitchFamily="65" charset="-120"/>
                <a:ea typeface="標楷體" panose="03000509000000000000" pitchFamily="65" charset="-120"/>
              </a:rPr>
              <a:t>各年級課程架構、主題、時數等</a:t>
            </a:r>
            <a:r>
              <a:rPr lang="en-US" altLang="zh-TW" sz="3600" b="1" dirty="0">
                <a:latin typeface="標楷體" panose="03000509000000000000" pitchFamily="65" charset="-120"/>
                <a:ea typeface="標楷體" panose="03000509000000000000" pitchFamily="65" charset="-120"/>
              </a:rPr>
              <a:t>……</a:t>
            </a:r>
            <a:endParaRPr lang="zh-TW" altLang="en-US" sz="3600"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6960096" y="1340768"/>
            <a:ext cx="9144000" cy="3474720"/>
          </a:xfrm>
        </p:spPr>
        <p:txBody>
          <a:bodyPr>
            <a:normAutofit/>
          </a:bodyPr>
          <a:lstStyle/>
          <a:p>
            <a:pPr marL="0" indent="0">
              <a:buNone/>
            </a:pPr>
            <a:r>
              <a:rPr lang="zh-TW" altLang="en-US" sz="4000" dirty="0">
                <a:latin typeface="標楷體" panose="03000509000000000000" pitchFamily="65" charset="-120"/>
                <a:ea typeface="標楷體" panose="03000509000000000000" pitchFamily="65" charset="-120"/>
              </a:rPr>
              <a:t>高年級：馬路小英雄</a:t>
            </a:r>
            <a:endParaRPr lang="en-US" altLang="zh-TW" sz="4000" dirty="0">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id="{826C107F-8D11-4B6C-B692-E9AFB8616392}"/>
              </a:ext>
            </a:extLst>
          </p:cNvPr>
          <p:cNvPicPr>
            <a:picLocks noChangeAspect="1"/>
          </p:cNvPicPr>
          <p:nvPr/>
        </p:nvPicPr>
        <p:blipFill>
          <a:blip r:embed="rId2"/>
          <a:stretch>
            <a:fillRect/>
          </a:stretch>
        </p:blipFill>
        <p:spPr>
          <a:xfrm>
            <a:off x="2351584" y="1134085"/>
            <a:ext cx="3313399" cy="5121495"/>
          </a:xfrm>
          <a:prstGeom prst="rect">
            <a:avLst/>
          </a:prstGeom>
        </p:spPr>
      </p:pic>
    </p:spTree>
    <p:extLst>
      <p:ext uri="{BB962C8B-B14F-4D97-AF65-F5344CB8AC3E}">
        <p14:creationId xmlns:p14="http://schemas.microsoft.com/office/powerpoint/2010/main" val="20370640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800" b="1" dirty="0">
                <a:latin typeface="標楷體" panose="03000509000000000000" pitchFamily="65" charset="-120"/>
                <a:ea typeface="標楷體" panose="03000509000000000000" pitchFamily="65" charset="-120"/>
              </a:rPr>
              <a:t>4.</a:t>
            </a:r>
            <a:r>
              <a:rPr lang="zh-TW" altLang="en-US" sz="4800" b="1" dirty="0">
                <a:latin typeface="標楷體" panose="03000509000000000000" pitchFamily="65" charset="-120"/>
                <a:ea typeface="標楷體" panose="03000509000000000000" pitchFamily="65" charset="-120"/>
              </a:rPr>
              <a:t>教學成效檢討回饋</a:t>
            </a:r>
          </a:p>
        </p:txBody>
      </p:sp>
      <p:sp>
        <p:nvSpPr>
          <p:cNvPr id="3" name="文字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40791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83632" y="476672"/>
            <a:ext cx="9829800" cy="1082674"/>
          </a:xfrm>
        </p:spPr>
        <p:txBody>
          <a:bodyPr rtlCol="0">
            <a:normAutofit/>
          </a:bodyPr>
          <a:lstStyle/>
          <a:p>
            <a:pPr rtl="0"/>
            <a:r>
              <a:rPr lang="zh-TW" altLang="en-US" sz="5400" b="1" dirty="0">
                <a:latin typeface="標楷體" panose="03000509000000000000" pitchFamily="65" charset="-120"/>
                <a:ea typeface="標楷體" panose="03000509000000000000" pitchFamily="65" charset="-120"/>
                <a:sym typeface="Arial" panose="020B0604020202020204" pitchFamily="34" charset="0"/>
              </a:rPr>
              <a:t>目次</a:t>
            </a:r>
          </a:p>
        </p:txBody>
      </p:sp>
      <p:sp>
        <p:nvSpPr>
          <p:cNvPr id="3" name="文字預留位置 2"/>
          <p:cNvSpPr>
            <a:spLocks noGrp="1"/>
          </p:cNvSpPr>
          <p:nvPr>
            <p:ph type="body" sz="half" idx="2"/>
          </p:nvPr>
        </p:nvSpPr>
        <p:spPr>
          <a:xfrm>
            <a:off x="7010400" y="1628800"/>
            <a:ext cx="3657600" cy="3600400"/>
          </a:xfrm>
        </p:spPr>
        <p:txBody>
          <a:bodyPr rtlCol="0">
            <a:noAutofit/>
          </a:bodyPr>
          <a:lstStyle/>
          <a:p>
            <a:pPr rtl="0">
              <a:lnSpc>
                <a:spcPct val="150000"/>
              </a:lnSpc>
            </a:pPr>
            <a:r>
              <a:rPr lang="en-US" altLang="zh-TW" sz="2800" dirty="0">
                <a:latin typeface="標楷體" panose="03000509000000000000" pitchFamily="65" charset="-120"/>
                <a:ea typeface="標楷體" panose="03000509000000000000" pitchFamily="65" charset="-120"/>
                <a:sym typeface="Arial" panose="020B0604020202020204" pitchFamily="34" charset="0"/>
              </a:rPr>
              <a:t>1.</a:t>
            </a:r>
            <a:r>
              <a:rPr lang="zh-TW" altLang="en-US" sz="2800" dirty="0">
                <a:latin typeface="標楷體" panose="03000509000000000000" pitchFamily="65" charset="-120"/>
                <a:ea typeface="標楷體" panose="03000509000000000000" pitchFamily="65" charset="-120"/>
                <a:sym typeface="Arial" panose="020B0604020202020204" pitchFamily="34" charset="0"/>
              </a:rPr>
              <a:t>組織、計畫與宣導</a:t>
            </a:r>
            <a:endParaRPr lang="en-US" altLang="zh-TW" sz="2800" dirty="0">
              <a:latin typeface="標楷體" panose="03000509000000000000" pitchFamily="65" charset="-120"/>
              <a:ea typeface="標楷體" panose="03000509000000000000" pitchFamily="65" charset="-120"/>
              <a:sym typeface="Arial" panose="020B0604020202020204" pitchFamily="34" charset="0"/>
            </a:endParaRPr>
          </a:p>
          <a:p>
            <a:pPr rtl="0">
              <a:lnSpc>
                <a:spcPct val="150000"/>
              </a:lnSpc>
            </a:pPr>
            <a:r>
              <a:rPr lang="en-US" altLang="zh-TW" sz="2800" dirty="0">
                <a:latin typeface="標楷體" panose="03000509000000000000" pitchFamily="65" charset="-120"/>
                <a:ea typeface="標楷體" panose="03000509000000000000" pitchFamily="65" charset="-120"/>
                <a:sym typeface="Arial" panose="020B0604020202020204" pitchFamily="34" charset="0"/>
              </a:rPr>
              <a:t>2.</a:t>
            </a:r>
            <a:r>
              <a:rPr lang="zh-TW" altLang="en-US" sz="2800" dirty="0">
                <a:latin typeface="標楷體" panose="03000509000000000000" pitchFamily="65" charset="-120"/>
                <a:ea typeface="標楷體" panose="03000509000000000000" pitchFamily="65" charset="-120"/>
                <a:sym typeface="Arial" panose="020B0604020202020204" pitchFamily="34" charset="0"/>
              </a:rPr>
              <a:t>教學與活動</a:t>
            </a:r>
            <a:endParaRPr lang="en-US" altLang="zh-TW" sz="2800" dirty="0">
              <a:latin typeface="標楷體" panose="03000509000000000000" pitchFamily="65" charset="-120"/>
              <a:ea typeface="標楷體" panose="03000509000000000000" pitchFamily="65" charset="-120"/>
              <a:sym typeface="Arial" panose="020B0604020202020204" pitchFamily="34" charset="0"/>
            </a:endParaRPr>
          </a:p>
          <a:p>
            <a:pPr rtl="0">
              <a:lnSpc>
                <a:spcPct val="150000"/>
              </a:lnSpc>
            </a:pPr>
            <a:r>
              <a:rPr lang="en-US" altLang="zh-TW" sz="2800" dirty="0">
                <a:latin typeface="標楷體" panose="03000509000000000000" pitchFamily="65" charset="-120"/>
                <a:ea typeface="標楷體" panose="03000509000000000000" pitchFamily="65" charset="-120"/>
                <a:sym typeface="Arial" panose="020B0604020202020204" pitchFamily="34" charset="0"/>
              </a:rPr>
              <a:t>3.</a:t>
            </a:r>
            <a:r>
              <a:rPr lang="zh-TW" altLang="en-US" sz="2800" dirty="0">
                <a:latin typeface="標楷體" panose="03000509000000000000" pitchFamily="65" charset="-120"/>
                <a:ea typeface="標楷體" panose="03000509000000000000" pitchFamily="65" charset="-120"/>
                <a:sym typeface="Arial" panose="020B0604020202020204" pitchFamily="34" charset="0"/>
              </a:rPr>
              <a:t>交通安全與輔導</a:t>
            </a:r>
            <a:endParaRPr lang="en-US" altLang="zh-TW" sz="2800" dirty="0">
              <a:latin typeface="標楷體" panose="03000509000000000000" pitchFamily="65" charset="-120"/>
              <a:ea typeface="標楷體" panose="03000509000000000000" pitchFamily="65" charset="-120"/>
              <a:sym typeface="Arial" panose="020B0604020202020204" pitchFamily="34" charset="0"/>
            </a:endParaRPr>
          </a:p>
          <a:p>
            <a:pPr rtl="0">
              <a:lnSpc>
                <a:spcPct val="150000"/>
              </a:lnSpc>
            </a:pPr>
            <a:r>
              <a:rPr lang="en-US" altLang="zh-TW" sz="2800" dirty="0">
                <a:latin typeface="標楷體" panose="03000509000000000000" pitchFamily="65" charset="-120"/>
                <a:ea typeface="標楷體" panose="03000509000000000000" pitchFamily="65" charset="-120"/>
                <a:sym typeface="Arial" panose="020B0604020202020204" pitchFamily="34" charset="0"/>
              </a:rPr>
              <a:t>4.</a:t>
            </a:r>
            <a:r>
              <a:rPr lang="zh-TW" altLang="en-US" sz="2800" dirty="0">
                <a:latin typeface="標楷體" panose="03000509000000000000" pitchFamily="65" charset="-120"/>
                <a:ea typeface="標楷體" panose="03000509000000000000" pitchFamily="65" charset="-120"/>
                <a:sym typeface="Arial" panose="020B0604020202020204" pitchFamily="34" charset="0"/>
              </a:rPr>
              <a:t>創新與重大成效</a:t>
            </a:r>
          </a:p>
        </p:txBody>
      </p:sp>
      <p:pic>
        <p:nvPicPr>
          <p:cNvPr id="5" name="圖片版面配置區 4"/>
          <p:cNvPicPr>
            <a:picLocks noGrp="1" noChangeAspect="1"/>
          </p:cNvPicPr>
          <p:nvPr>
            <p:ph type="pic" idx="1"/>
          </p:nvPr>
        </p:nvPicPr>
        <p:blipFill>
          <a:blip r:embed="rId3">
            <a:extLst>
              <a:ext uri="{28A0092B-C50C-407E-A947-70E740481C1C}">
                <a14:useLocalDpi xmlns:a14="http://schemas.microsoft.com/office/drawing/2010/main" val="0"/>
              </a:ext>
            </a:extLst>
          </a:blip>
          <a:srcRect t="9602" b="9602"/>
          <a:stretch>
            <a:fillRect/>
          </a:stretch>
        </p:blipFill>
        <p:spPr/>
      </p:pic>
    </p:spTree>
    <p:extLst>
      <p:ext uri="{BB962C8B-B14F-4D97-AF65-F5344CB8AC3E}">
        <p14:creationId xmlns:p14="http://schemas.microsoft.com/office/powerpoint/2010/main" val="233389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3600" b="1" dirty="0">
                <a:latin typeface="標楷體" panose="03000509000000000000" pitchFamily="65" charset="-120"/>
                <a:ea typeface="標楷體" panose="03000509000000000000" pitchFamily="65" charset="-120"/>
              </a:rPr>
              <a:t>低年級交通安全小小兵 學習單</a:t>
            </a:r>
          </a:p>
        </p:txBody>
      </p:sp>
      <p:sp>
        <p:nvSpPr>
          <p:cNvPr id="4" name="文字版面配置區 3"/>
          <p:cNvSpPr>
            <a:spLocks noGrp="1"/>
          </p:cNvSpPr>
          <p:nvPr>
            <p:ph type="body" sz="quarter" idx="14"/>
          </p:nvPr>
        </p:nvSpPr>
        <p:spPr/>
        <p:txBody>
          <a:bodyPr/>
          <a:lstStyle/>
          <a:p>
            <a:endParaRPr lang="zh-TW" altLang="en-US"/>
          </a:p>
        </p:txBody>
      </p:sp>
      <p:sp>
        <p:nvSpPr>
          <p:cNvPr id="6" name="文字版面配置區 5"/>
          <p:cNvSpPr>
            <a:spLocks noGrp="1"/>
          </p:cNvSpPr>
          <p:nvPr>
            <p:ph type="body" sz="quarter" idx="16"/>
          </p:nvPr>
        </p:nvSpPr>
        <p:spPr/>
        <p:txBody>
          <a:bodyPr/>
          <a:lstStyle/>
          <a:p>
            <a:endParaRPr lang="zh-TW" altLang="en-US"/>
          </a:p>
        </p:txBody>
      </p:sp>
      <p:pic>
        <p:nvPicPr>
          <p:cNvPr id="12" name="圖片版面配置區 11">
            <a:extLst>
              <a:ext uri="{FF2B5EF4-FFF2-40B4-BE49-F238E27FC236}">
                <a16:creationId xmlns:a16="http://schemas.microsoft.com/office/drawing/2014/main" id="{DC211FA5-7DE7-44A4-803C-B6D29877CDC9}"/>
              </a:ext>
            </a:extLst>
          </p:cNvPr>
          <p:cNvPicPr>
            <a:picLocks noGrp="1" noChangeAspect="1"/>
          </p:cNvPicPr>
          <p:nvPr>
            <p:ph type="pic" sz="quarter" idx="13"/>
          </p:nvPr>
        </p:nvPicPr>
        <p:blipFill rotWithShape="1">
          <a:blip r:embed="rId2"/>
          <a:srcRect t="13840" b="13840"/>
          <a:stretch/>
        </p:blipFill>
        <p:spPr/>
      </p:pic>
      <p:pic>
        <p:nvPicPr>
          <p:cNvPr id="14" name="圖片版面配置區 13">
            <a:extLst>
              <a:ext uri="{FF2B5EF4-FFF2-40B4-BE49-F238E27FC236}">
                <a16:creationId xmlns:a16="http://schemas.microsoft.com/office/drawing/2014/main" id="{5021FE68-7D10-4403-8545-3F9BE6FAA58C}"/>
              </a:ext>
            </a:extLst>
          </p:cNvPr>
          <p:cNvPicPr>
            <a:picLocks noGrp="1" noChangeAspect="1"/>
          </p:cNvPicPr>
          <p:nvPr>
            <p:ph type="pic" sz="quarter" idx="15"/>
          </p:nvPr>
        </p:nvPicPr>
        <p:blipFill rotWithShape="1">
          <a:blip r:embed="rId3"/>
          <a:srcRect t="12935" b="12935"/>
          <a:stretch/>
        </p:blipFill>
        <p:spPr/>
      </p:pic>
    </p:spTree>
    <p:extLst>
      <p:ext uri="{BB962C8B-B14F-4D97-AF65-F5344CB8AC3E}">
        <p14:creationId xmlns:p14="http://schemas.microsoft.com/office/powerpoint/2010/main" val="222413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3600" b="1" dirty="0">
                <a:latin typeface="標楷體" panose="03000509000000000000" pitchFamily="65" charset="-120"/>
                <a:ea typeface="標楷體" panose="03000509000000000000" pitchFamily="65" charset="-120"/>
              </a:rPr>
              <a:t>高年級馬路小英雄 學習單</a:t>
            </a:r>
          </a:p>
        </p:txBody>
      </p:sp>
      <p:sp>
        <p:nvSpPr>
          <p:cNvPr id="4" name="文字版面配置區 3"/>
          <p:cNvSpPr>
            <a:spLocks noGrp="1"/>
          </p:cNvSpPr>
          <p:nvPr>
            <p:ph type="body" sz="quarter" idx="14"/>
          </p:nvPr>
        </p:nvSpPr>
        <p:spPr/>
        <p:txBody>
          <a:bodyPr/>
          <a:lstStyle/>
          <a:p>
            <a:endParaRPr lang="zh-TW" altLang="en-US"/>
          </a:p>
        </p:txBody>
      </p:sp>
      <p:sp>
        <p:nvSpPr>
          <p:cNvPr id="6" name="文字版面配置區 5"/>
          <p:cNvSpPr>
            <a:spLocks noGrp="1"/>
          </p:cNvSpPr>
          <p:nvPr>
            <p:ph type="body" sz="quarter" idx="16"/>
          </p:nvPr>
        </p:nvSpPr>
        <p:spPr/>
        <p:txBody>
          <a:bodyPr/>
          <a:lstStyle/>
          <a:p>
            <a:endParaRPr lang="zh-TW" altLang="en-US"/>
          </a:p>
        </p:txBody>
      </p:sp>
      <p:pic>
        <p:nvPicPr>
          <p:cNvPr id="12" name="圖片版面配置區 11">
            <a:extLst>
              <a:ext uri="{FF2B5EF4-FFF2-40B4-BE49-F238E27FC236}">
                <a16:creationId xmlns:a16="http://schemas.microsoft.com/office/drawing/2014/main" id="{E917B4E2-F638-4DE2-ADD0-EB25A2C82E21}"/>
              </a:ext>
            </a:extLst>
          </p:cNvPr>
          <p:cNvPicPr>
            <a:picLocks noGrp="1" noChangeAspect="1"/>
          </p:cNvPicPr>
          <p:nvPr>
            <p:ph type="pic" sz="quarter" idx="13"/>
          </p:nvPr>
        </p:nvPicPr>
        <p:blipFill rotWithShape="1">
          <a:blip r:embed="rId2"/>
          <a:srcRect t="11283" b="11283"/>
          <a:stretch/>
        </p:blipFill>
        <p:spPr/>
      </p:pic>
      <p:pic>
        <p:nvPicPr>
          <p:cNvPr id="14" name="圖片版面配置區 13">
            <a:extLst>
              <a:ext uri="{FF2B5EF4-FFF2-40B4-BE49-F238E27FC236}">
                <a16:creationId xmlns:a16="http://schemas.microsoft.com/office/drawing/2014/main" id="{4914FAAF-19B3-4217-9FBB-BCB49FF3BF54}"/>
              </a:ext>
            </a:extLst>
          </p:cNvPr>
          <p:cNvPicPr>
            <a:picLocks noGrp="1" noChangeAspect="1"/>
          </p:cNvPicPr>
          <p:nvPr>
            <p:ph type="pic" sz="quarter" idx="15"/>
          </p:nvPr>
        </p:nvPicPr>
        <p:blipFill rotWithShape="1">
          <a:blip r:embed="rId3"/>
          <a:srcRect t="9552" b="9552"/>
          <a:stretch/>
        </p:blipFill>
        <p:spPr/>
      </p:pic>
    </p:spTree>
    <p:extLst>
      <p:ext uri="{BB962C8B-B14F-4D97-AF65-F5344CB8AC3E}">
        <p14:creationId xmlns:p14="http://schemas.microsoft.com/office/powerpoint/2010/main" val="42369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3600" b="1" dirty="0">
                <a:latin typeface="標楷體" panose="03000509000000000000" pitchFamily="65" charset="-120"/>
                <a:ea typeface="標楷體" panose="03000509000000000000" pitchFamily="65" charset="-120"/>
              </a:rPr>
              <a:t>上課成果照片</a:t>
            </a:r>
          </a:p>
        </p:txBody>
      </p:sp>
      <p:sp>
        <p:nvSpPr>
          <p:cNvPr id="4" name="文字版面配置區 3"/>
          <p:cNvSpPr>
            <a:spLocks noGrp="1"/>
          </p:cNvSpPr>
          <p:nvPr>
            <p:ph type="body" sz="quarter" idx="14"/>
          </p:nvPr>
        </p:nvSpPr>
        <p:spPr/>
        <p:txBody>
          <a:bodyPr/>
          <a:lstStyle/>
          <a:p>
            <a:endParaRPr lang="zh-TW" altLang="en-US"/>
          </a:p>
        </p:txBody>
      </p:sp>
      <p:sp>
        <p:nvSpPr>
          <p:cNvPr id="6" name="文字版面配置區 5"/>
          <p:cNvSpPr>
            <a:spLocks noGrp="1"/>
          </p:cNvSpPr>
          <p:nvPr>
            <p:ph type="body" sz="quarter" idx="16"/>
          </p:nvPr>
        </p:nvSpPr>
        <p:spPr/>
        <p:txBody>
          <a:bodyPr/>
          <a:lstStyle/>
          <a:p>
            <a:endParaRPr lang="zh-TW" altLang="en-US"/>
          </a:p>
        </p:txBody>
      </p:sp>
      <p:pic>
        <p:nvPicPr>
          <p:cNvPr id="10" name="圖片版面配置區 9">
            <a:extLst>
              <a:ext uri="{FF2B5EF4-FFF2-40B4-BE49-F238E27FC236}">
                <a16:creationId xmlns:a16="http://schemas.microsoft.com/office/drawing/2014/main" id="{13962676-98D7-4301-8FBD-0F92B61D6829}"/>
              </a:ext>
            </a:extLst>
          </p:cNvPr>
          <p:cNvPicPr>
            <a:picLocks noGrp="1" noChangeAspect="1"/>
          </p:cNvPicPr>
          <p:nvPr>
            <p:ph type="pic" sz="quarter" idx="13"/>
          </p:nvPr>
        </p:nvPicPr>
        <p:blipFill rotWithShape="1">
          <a:blip r:embed="rId2"/>
          <a:srcRect l="3415" r="3415"/>
          <a:stretch/>
        </p:blipFill>
        <p:spPr/>
      </p:pic>
      <p:pic>
        <p:nvPicPr>
          <p:cNvPr id="18" name="圖片版面配置區 17">
            <a:extLst>
              <a:ext uri="{FF2B5EF4-FFF2-40B4-BE49-F238E27FC236}">
                <a16:creationId xmlns:a16="http://schemas.microsoft.com/office/drawing/2014/main" id="{5D29BC71-6460-48DC-B3C3-AC25482AC98B}"/>
              </a:ext>
            </a:extLst>
          </p:cNvPr>
          <p:cNvPicPr>
            <a:picLocks noGrp="1" noChangeAspect="1"/>
          </p:cNvPicPr>
          <p:nvPr>
            <p:ph type="pic" sz="quarter" idx="15"/>
          </p:nvPr>
        </p:nvPicPr>
        <p:blipFill rotWithShape="1">
          <a:blip r:embed="rId3"/>
          <a:srcRect l="10764" r="10764"/>
          <a:stretch/>
        </p:blipFill>
        <p:spPr>
          <a:xfrm>
            <a:off x="5567363" y="1112838"/>
            <a:ext cx="3638550" cy="3751262"/>
          </a:xfrm>
        </p:spPr>
      </p:pic>
    </p:spTree>
    <p:extLst>
      <p:ext uri="{BB962C8B-B14F-4D97-AF65-F5344CB8AC3E}">
        <p14:creationId xmlns:p14="http://schemas.microsoft.com/office/powerpoint/2010/main" val="40949248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03712" y="1632992"/>
            <a:ext cx="7315200" cy="805408"/>
          </a:xfrm>
        </p:spPr>
        <p:txBody>
          <a:bodyPr>
            <a:noAutofit/>
          </a:bodyPr>
          <a:lstStyle/>
          <a:p>
            <a:r>
              <a:rPr lang="en-US" altLang="zh-TW" sz="5400" b="1" dirty="0">
                <a:latin typeface="標楷體" panose="03000509000000000000" pitchFamily="65" charset="-120"/>
                <a:ea typeface="標楷體" panose="03000509000000000000" pitchFamily="65" charset="-120"/>
              </a:rPr>
              <a:t>2-2</a:t>
            </a:r>
            <a:r>
              <a:rPr lang="zh-TW" altLang="en-US" sz="5400" b="1" dirty="0">
                <a:latin typeface="標楷體" panose="03000509000000000000" pitchFamily="65" charset="-120"/>
                <a:ea typeface="標楷體" panose="03000509000000000000" pitchFamily="65" charset="-120"/>
              </a:rPr>
              <a:t>落實情境教學</a:t>
            </a:r>
          </a:p>
        </p:txBody>
      </p:sp>
      <p:sp>
        <p:nvSpPr>
          <p:cNvPr id="3" name="文字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71267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03712" y="609600"/>
            <a:ext cx="7315200" cy="1828800"/>
          </a:xfrm>
        </p:spPr>
        <p:txBody>
          <a:bodyPr/>
          <a:lstStyle/>
          <a:p>
            <a:r>
              <a:rPr lang="en-US" altLang="zh-TW"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配合學校地形安排情境</a:t>
            </a:r>
          </a:p>
        </p:txBody>
      </p:sp>
      <p:sp>
        <p:nvSpPr>
          <p:cNvPr id="3" name="文字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57228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gn="ctr"/>
            <a:r>
              <a:rPr lang="zh-TW" altLang="zh-TW" sz="4400" b="1" dirty="0">
                <a:solidFill>
                  <a:srgbClr val="A63121"/>
                </a:solidFill>
                <a:latin typeface="標楷體" panose="03000509000000000000" pitchFamily="65" charset="-120"/>
                <a:ea typeface="標楷體" panose="03000509000000000000" pitchFamily="65" charset="-120"/>
              </a:rPr>
              <a:t>交通安全教育情境佈置</a:t>
            </a:r>
            <a:endParaRPr lang="zh-TW" altLang="en-US" sz="4400" dirty="0"/>
          </a:p>
        </p:txBody>
      </p:sp>
      <p:sp>
        <p:nvSpPr>
          <p:cNvPr id="6" name="文字版面配置區 5"/>
          <p:cNvSpPr>
            <a:spLocks noGrp="1"/>
          </p:cNvSpPr>
          <p:nvPr>
            <p:ph type="body" sz="quarter" idx="14"/>
          </p:nvPr>
        </p:nvSpPr>
        <p:spPr/>
        <p:txBody>
          <a:bodyPr/>
          <a:lstStyle/>
          <a:p>
            <a:endParaRPr lang="zh-TW" altLang="en-US" dirty="0"/>
          </a:p>
        </p:txBody>
      </p:sp>
      <p:pic>
        <p:nvPicPr>
          <p:cNvPr id="8" name="圖片版面配置區 8"/>
          <p:cNvPicPr>
            <a:picLocks noGrp="1" noChangeAspect="1"/>
          </p:cNvPicPr>
          <p:nvPr>
            <p:ph type="pic" sz="quarter" idx="15"/>
          </p:nvPr>
        </p:nvPicPr>
        <p:blipFill>
          <a:blip r:embed="rId2"/>
          <a:srcRect t="8260" b="8260"/>
          <a:stretch>
            <a:fillRect/>
          </a:stretch>
        </p:blipFill>
        <p:spPr>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圖片版面配置區 10"/>
          <p:cNvPicPr>
            <a:picLocks noGrp="1" noChangeAspect="1"/>
          </p:cNvPicPr>
          <p:nvPr>
            <p:ph type="pic" sz="quarter" idx="16"/>
          </p:nvPr>
        </p:nvPicPr>
        <p:blipFill>
          <a:blip r:embed="rId3"/>
          <a:srcRect t="8260" b="8260"/>
          <a:stretch>
            <a:fillRect/>
          </a:stretch>
        </p:blipFill>
        <p:spPr>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圖片版面配置區 15">
            <a:extLst>
              <a:ext uri="{FF2B5EF4-FFF2-40B4-BE49-F238E27FC236}">
                <a16:creationId xmlns:a16="http://schemas.microsoft.com/office/drawing/2014/main" id="{78C09196-A4AD-4FD4-9B93-CE2983A83A6D}"/>
              </a:ext>
            </a:extLst>
          </p:cNvPr>
          <p:cNvPicPr>
            <a:picLocks noGrp="1" noChangeAspect="1"/>
          </p:cNvPicPr>
          <p:nvPr>
            <p:ph type="pic" sz="quarter" idx="13"/>
          </p:nvPr>
        </p:nvPicPr>
        <p:blipFill rotWithShape="1">
          <a:blip r:embed="rId4"/>
          <a:srcRect t="1380" b="1380"/>
          <a:stretch/>
        </p:blipFill>
        <p:spPr/>
      </p:pic>
    </p:spTree>
    <p:extLst>
      <p:ext uri="{BB962C8B-B14F-4D97-AF65-F5344CB8AC3E}">
        <p14:creationId xmlns:p14="http://schemas.microsoft.com/office/powerpoint/2010/main" val="316833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3801" y="5301208"/>
            <a:ext cx="10162759" cy="1061714"/>
          </a:xfrm>
        </p:spPr>
        <p:txBody>
          <a:bodyPr>
            <a:noAutofit/>
          </a:bodyPr>
          <a:lstStyle/>
          <a:p>
            <a:r>
              <a:rPr lang="zh-TW" altLang="zh-TW" sz="3200" b="1" dirty="0">
                <a:latin typeface="標楷體" panose="03000509000000000000" pitchFamily="65" charset="-120"/>
                <a:ea typeface="標楷體" panose="03000509000000000000" pitchFamily="65" charset="-120"/>
              </a:rPr>
              <a:t>透過海報的張貼讓學生們知道交通安全的標誌及注意自身的安全</a:t>
            </a:r>
            <a:endParaRPr lang="zh-TW" altLang="en-US" sz="3200" b="1" dirty="0">
              <a:latin typeface="標楷體" panose="03000509000000000000" pitchFamily="65" charset="-120"/>
              <a:ea typeface="標楷體" panose="03000509000000000000" pitchFamily="65" charset="-120"/>
            </a:endParaRPr>
          </a:p>
        </p:txBody>
      </p:sp>
      <p:pic>
        <p:nvPicPr>
          <p:cNvPr id="10" name="圖片版面配置區 9"/>
          <p:cNvPicPr>
            <a:picLocks noGrp="1" noChangeAspect="1"/>
          </p:cNvPicPr>
          <p:nvPr>
            <p:ph type="pic" sz="quarter" idx="15"/>
          </p:nvPr>
        </p:nvPicPr>
        <p:blipFill>
          <a:blip r:embed="rId2"/>
          <a:srcRect t="11227" b="11227"/>
          <a:stretch>
            <a:fillRect/>
          </a:stretch>
        </p:blipFill>
        <p:spPr>
          <a:xfrm>
            <a:off x="5591944" y="1098250"/>
            <a:ext cx="3638453" cy="37503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圖片版面配置區 11">
            <a:extLst>
              <a:ext uri="{FF2B5EF4-FFF2-40B4-BE49-F238E27FC236}">
                <a16:creationId xmlns:a16="http://schemas.microsoft.com/office/drawing/2014/main" id="{01598711-EECF-49F1-9A2A-57BB36766A88}"/>
              </a:ext>
            </a:extLst>
          </p:cNvPr>
          <p:cNvPicPr>
            <a:picLocks noGrp="1" noChangeAspect="1"/>
          </p:cNvPicPr>
          <p:nvPr>
            <p:ph type="pic" sz="quarter" idx="13"/>
          </p:nvPr>
        </p:nvPicPr>
        <p:blipFill rotWithShape="1">
          <a:blip r:embed="rId3"/>
          <a:srcRect l="11462" r="11462"/>
          <a:stretch/>
        </p:blipFill>
        <p:spPr/>
      </p:pic>
    </p:spTree>
    <p:extLst>
      <p:ext uri="{BB962C8B-B14F-4D97-AF65-F5344CB8AC3E}">
        <p14:creationId xmlns:p14="http://schemas.microsoft.com/office/powerpoint/2010/main" val="304389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校外交通環境情境教學</a:t>
            </a:r>
          </a:p>
        </p:txBody>
      </p:sp>
      <p:sp>
        <p:nvSpPr>
          <p:cNvPr id="3" name="文字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35594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zh-TW" sz="4400" dirty="0">
                <a:latin typeface="標楷體" panose="03000509000000000000" pitchFamily="65" charset="-120"/>
                <a:ea typeface="標楷體" panose="03000509000000000000" pitchFamily="65" charset="-120"/>
              </a:rPr>
              <a:t>校外教學逃生演練</a:t>
            </a:r>
            <a:endParaRPr lang="zh-TW" altLang="en-US" sz="4400" dirty="0">
              <a:latin typeface="標楷體" panose="03000509000000000000" pitchFamily="65" charset="-120"/>
              <a:ea typeface="標楷體" panose="03000509000000000000" pitchFamily="65" charset="-120"/>
            </a:endParaRPr>
          </a:p>
        </p:txBody>
      </p:sp>
      <p:sp>
        <p:nvSpPr>
          <p:cNvPr id="4" name="文字版面配置區 3"/>
          <p:cNvSpPr>
            <a:spLocks noGrp="1"/>
          </p:cNvSpPr>
          <p:nvPr>
            <p:ph type="body" sz="quarter" idx="14"/>
          </p:nvPr>
        </p:nvSpPr>
        <p:spPr/>
        <p:txBody>
          <a:bodyPr/>
          <a:lstStyle/>
          <a:p>
            <a:endParaRPr lang="zh-TW" altLang="en-US"/>
          </a:p>
        </p:txBody>
      </p:sp>
      <p:sp>
        <p:nvSpPr>
          <p:cNvPr id="6" name="文字版面配置區 5"/>
          <p:cNvSpPr>
            <a:spLocks noGrp="1"/>
          </p:cNvSpPr>
          <p:nvPr>
            <p:ph type="body" sz="quarter" idx="16"/>
          </p:nvPr>
        </p:nvSpPr>
        <p:spPr/>
        <p:txBody>
          <a:bodyPr/>
          <a:lstStyle/>
          <a:p>
            <a:endParaRPr lang="zh-TW" altLang="en-US"/>
          </a:p>
        </p:txBody>
      </p:sp>
      <p:pic>
        <p:nvPicPr>
          <p:cNvPr id="10" name="圖片版面配置區 9">
            <a:extLst>
              <a:ext uri="{FF2B5EF4-FFF2-40B4-BE49-F238E27FC236}">
                <a16:creationId xmlns:a16="http://schemas.microsoft.com/office/drawing/2014/main" id="{BCD5071B-33DD-4469-B32F-FFD4EE44BF69}"/>
              </a:ext>
            </a:extLst>
          </p:cNvPr>
          <p:cNvPicPr>
            <a:picLocks noGrp="1" noChangeAspect="1"/>
          </p:cNvPicPr>
          <p:nvPr>
            <p:ph type="pic" sz="quarter" idx="13"/>
          </p:nvPr>
        </p:nvPicPr>
        <p:blipFill rotWithShape="1">
          <a:blip r:embed="rId2"/>
          <a:srcRect l="13337" r="13337"/>
          <a:stretch/>
        </p:blipFill>
        <p:spPr/>
      </p:pic>
      <p:pic>
        <p:nvPicPr>
          <p:cNvPr id="16" name="圖片版面配置區 15">
            <a:extLst>
              <a:ext uri="{FF2B5EF4-FFF2-40B4-BE49-F238E27FC236}">
                <a16:creationId xmlns:a16="http://schemas.microsoft.com/office/drawing/2014/main" id="{99648CAE-D809-4ABB-826C-BA64534FF48C}"/>
              </a:ext>
            </a:extLst>
          </p:cNvPr>
          <p:cNvPicPr>
            <a:picLocks noGrp="1" noChangeAspect="1"/>
          </p:cNvPicPr>
          <p:nvPr>
            <p:ph type="pic" sz="quarter" idx="15"/>
          </p:nvPr>
        </p:nvPicPr>
        <p:blipFill rotWithShape="1">
          <a:blip r:embed="rId3"/>
          <a:srcRect t="13838" b="13838"/>
          <a:stretch/>
        </p:blipFill>
        <p:spPr/>
      </p:pic>
    </p:spTree>
    <p:extLst>
      <p:ext uri="{BB962C8B-B14F-4D97-AF65-F5344CB8AC3E}">
        <p14:creationId xmlns:p14="http://schemas.microsoft.com/office/powerpoint/2010/main" val="168760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zh-TW" sz="4400" b="1" dirty="0">
                <a:latin typeface="標楷體" panose="03000509000000000000" pitchFamily="65" charset="-120"/>
                <a:ea typeface="標楷體" panose="03000509000000000000" pitchFamily="65" charset="-120"/>
              </a:rPr>
              <a:t>交通安全戶外教育</a:t>
            </a:r>
            <a:endParaRPr lang="zh-TW" altLang="en-US" sz="4400" b="1" dirty="0">
              <a:latin typeface="標楷體" panose="03000509000000000000" pitchFamily="65" charset="-120"/>
              <a:ea typeface="標楷體" panose="03000509000000000000" pitchFamily="65" charset="-120"/>
            </a:endParaRPr>
          </a:p>
        </p:txBody>
      </p:sp>
      <p:sp>
        <p:nvSpPr>
          <p:cNvPr id="4" name="文字版面配置區 3"/>
          <p:cNvSpPr>
            <a:spLocks noGrp="1"/>
          </p:cNvSpPr>
          <p:nvPr>
            <p:ph type="body" sz="quarter" idx="14"/>
          </p:nvPr>
        </p:nvSpPr>
        <p:spPr/>
        <p:txBody>
          <a:bodyPr/>
          <a:lstStyle/>
          <a:p>
            <a:endParaRPr lang="zh-TW" altLang="en-US"/>
          </a:p>
        </p:txBody>
      </p:sp>
      <p:sp>
        <p:nvSpPr>
          <p:cNvPr id="6" name="文字版面配置區 5"/>
          <p:cNvSpPr>
            <a:spLocks noGrp="1"/>
          </p:cNvSpPr>
          <p:nvPr>
            <p:ph type="body" sz="quarter" idx="16"/>
          </p:nvPr>
        </p:nvSpPr>
        <p:spPr/>
        <p:txBody>
          <a:bodyPr/>
          <a:lstStyle/>
          <a:p>
            <a:endParaRPr lang="zh-TW" altLang="en-US"/>
          </a:p>
        </p:txBody>
      </p:sp>
      <p:pic>
        <p:nvPicPr>
          <p:cNvPr id="12" name="圖片版面配置區 11">
            <a:extLst>
              <a:ext uri="{FF2B5EF4-FFF2-40B4-BE49-F238E27FC236}">
                <a16:creationId xmlns:a16="http://schemas.microsoft.com/office/drawing/2014/main" id="{37FA19AD-0308-4B97-9FCE-6ECE4F10C224}"/>
              </a:ext>
            </a:extLst>
          </p:cNvPr>
          <p:cNvPicPr>
            <a:picLocks noGrp="1" noChangeAspect="1"/>
          </p:cNvPicPr>
          <p:nvPr>
            <p:ph type="pic" sz="quarter" idx="13"/>
          </p:nvPr>
        </p:nvPicPr>
        <p:blipFill rotWithShape="1">
          <a:blip r:embed="rId2"/>
          <a:srcRect l="14864" r="14864"/>
          <a:stretch/>
        </p:blipFill>
        <p:spPr/>
      </p:pic>
      <p:pic>
        <p:nvPicPr>
          <p:cNvPr id="16" name="圖片版面配置區 15">
            <a:extLst>
              <a:ext uri="{FF2B5EF4-FFF2-40B4-BE49-F238E27FC236}">
                <a16:creationId xmlns:a16="http://schemas.microsoft.com/office/drawing/2014/main" id="{2CA24309-5846-4879-808D-2DA8C42921B0}"/>
              </a:ext>
            </a:extLst>
          </p:cNvPr>
          <p:cNvPicPr>
            <a:picLocks noGrp="1" noChangeAspect="1"/>
          </p:cNvPicPr>
          <p:nvPr>
            <p:ph type="pic" sz="quarter" idx="15"/>
          </p:nvPr>
        </p:nvPicPr>
        <p:blipFill rotWithShape="1">
          <a:blip r:embed="rId3"/>
          <a:srcRect l="14404" r="14404"/>
          <a:stretch/>
        </p:blipFill>
        <p:spPr>
          <a:xfrm>
            <a:off x="5526088" y="1112838"/>
            <a:ext cx="3638550" cy="3751262"/>
          </a:xfrm>
        </p:spPr>
      </p:pic>
    </p:spTree>
    <p:extLst>
      <p:ext uri="{BB962C8B-B14F-4D97-AF65-F5344CB8AC3E}">
        <p14:creationId xmlns:p14="http://schemas.microsoft.com/office/powerpoint/2010/main" val="110610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59496" y="0"/>
            <a:ext cx="8784976" cy="2171328"/>
          </a:xfrm>
        </p:spPr>
        <p:txBody>
          <a:bodyPr>
            <a:normAutofit/>
          </a:bodyPr>
          <a:lstStyle/>
          <a:p>
            <a:r>
              <a:rPr lang="zh-TW" altLang="en-US" sz="6600" b="1" dirty="0">
                <a:solidFill>
                  <a:srgbClr val="00B050"/>
                </a:solidFill>
                <a:latin typeface="標楷體" panose="03000509000000000000" pitchFamily="65" charset="-120"/>
                <a:ea typeface="標楷體" panose="03000509000000000000" pitchFamily="65" charset="-120"/>
              </a:rPr>
              <a:t>一、組織、計畫與宣導</a:t>
            </a:r>
          </a:p>
        </p:txBody>
      </p:sp>
    </p:spTree>
    <p:extLst>
      <p:ext uri="{BB962C8B-B14F-4D97-AF65-F5344CB8AC3E}">
        <p14:creationId xmlns:p14="http://schemas.microsoft.com/office/powerpoint/2010/main" val="213153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11624" y="1484784"/>
            <a:ext cx="7315200" cy="953616"/>
          </a:xfrm>
        </p:spPr>
        <p:txBody>
          <a:bodyPr/>
          <a:lstStyle/>
          <a:p>
            <a:r>
              <a:rPr lang="en-US" altLang="zh-TW" b="1" dirty="0">
                <a:latin typeface="標楷體" panose="03000509000000000000" pitchFamily="65" charset="-120"/>
                <a:ea typeface="標楷體" panose="03000509000000000000" pitchFamily="65" charset="-120"/>
              </a:rPr>
              <a:t>2-3</a:t>
            </a:r>
            <a:r>
              <a:rPr lang="zh-TW" altLang="en-US" b="1" dirty="0">
                <a:latin typeface="標楷體" panose="03000509000000000000" pitchFamily="65" charset="-120"/>
                <a:ea typeface="標楷體" panose="03000509000000000000" pitchFamily="65" charset="-120"/>
              </a:rPr>
              <a:t>舉辦全校性交通安全活動</a:t>
            </a:r>
          </a:p>
        </p:txBody>
      </p:sp>
      <p:sp>
        <p:nvSpPr>
          <p:cNvPr id="3" name="文字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00150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79376" y="-173954"/>
            <a:ext cx="9829800" cy="1082674"/>
          </a:xfrm>
        </p:spPr>
        <p:txBody>
          <a:bodyPr>
            <a:normAutofit/>
          </a:bodyPr>
          <a:lstStyle/>
          <a:p>
            <a:r>
              <a:rPr lang="zh-TW" altLang="en-US" sz="4400" b="1" dirty="0">
                <a:latin typeface="標楷體" panose="03000509000000000000" pitchFamily="65" charset="-120"/>
                <a:ea typeface="標楷體" panose="03000509000000000000" pitchFamily="65" charset="-120"/>
              </a:rPr>
              <a:t>交通安全活動實施計畫</a:t>
            </a:r>
          </a:p>
        </p:txBody>
      </p:sp>
      <p:pic>
        <p:nvPicPr>
          <p:cNvPr id="8" name="圖片 7">
            <a:extLst>
              <a:ext uri="{FF2B5EF4-FFF2-40B4-BE49-F238E27FC236}">
                <a16:creationId xmlns:a16="http://schemas.microsoft.com/office/drawing/2014/main" id="{2CDE9B83-7650-4A61-ABF3-A48FCB02058E}"/>
              </a:ext>
            </a:extLst>
          </p:cNvPr>
          <p:cNvPicPr>
            <a:picLocks noChangeAspect="1"/>
          </p:cNvPicPr>
          <p:nvPr/>
        </p:nvPicPr>
        <p:blipFill>
          <a:blip r:embed="rId2"/>
          <a:stretch>
            <a:fillRect/>
          </a:stretch>
        </p:blipFill>
        <p:spPr>
          <a:xfrm>
            <a:off x="3287688" y="878770"/>
            <a:ext cx="4941368" cy="5436330"/>
          </a:xfrm>
          <a:prstGeom prst="rect">
            <a:avLst/>
          </a:prstGeom>
        </p:spPr>
      </p:pic>
    </p:spTree>
    <p:extLst>
      <p:ext uri="{BB962C8B-B14F-4D97-AF65-F5344CB8AC3E}">
        <p14:creationId xmlns:p14="http://schemas.microsoft.com/office/powerpoint/2010/main" val="230421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en-US" sz="4800" b="1" dirty="0">
                <a:latin typeface="標楷體" panose="03000509000000000000" pitchFamily="65" charset="-120"/>
                <a:ea typeface="標楷體" panose="03000509000000000000" pitchFamily="65" charset="-120"/>
              </a:rPr>
              <a:t>交通安全著色作品</a:t>
            </a:r>
          </a:p>
        </p:txBody>
      </p:sp>
      <p:sp>
        <p:nvSpPr>
          <p:cNvPr id="4" name="文字版面配置區 3"/>
          <p:cNvSpPr>
            <a:spLocks noGrp="1"/>
          </p:cNvSpPr>
          <p:nvPr>
            <p:ph type="body" sz="quarter" idx="14"/>
          </p:nvPr>
        </p:nvSpPr>
        <p:spPr/>
        <p:txBody>
          <a:bodyPr/>
          <a:lstStyle/>
          <a:p>
            <a:endParaRPr lang="zh-TW" altLang="en-US"/>
          </a:p>
        </p:txBody>
      </p:sp>
      <p:sp>
        <p:nvSpPr>
          <p:cNvPr id="6" name="文字版面配置區 5"/>
          <p:cNvSpPr>
            <a:spLocks noGrp="1"/>
          </p:cNvSpPr>
          <p:nvPr>
            <p:ph type="body" sz="quarter" idx="16"/>
          </p:nvPr>
        </p:nvSpPr>
        <p:spPr/>
        <p:txBody>
          <a:bodyPr/>
          <a:lstStyle/>
          <a:p>
            <a:endParaRPr lang="zh-TW" altLang="en-US"/>
          </a:p>
        </p:txBody>
      </p:sp>
      <p:pic>
        <p:nvPicPr>
          <p:cNvPr id="16" name="圖片版面配置區 15">
            <a:extLst>
              <a:ext uri="{FF2B5EF4-FFF2-40B4-BE49-F238E27FC236}">
                <a16:creationId xmlns:a16="http://schemas.microsoft.com/office/drawing/2014/main" id="{8FDBCAF7-C4C8-4461-B5DB-2D3E60D63B9A}"/>
              </a:ext>
            </a:extLst>
          </p:cNvPr>
          <p:cNvPicPr>
            <a:picLocks noGrp="1" noChangeAspect="1"/>
          </p:cNvPicPr>
          <p:nvPr>
            <p:ph type="pic" sz="quarter" idx="13"/>
          </p:nvPr>
        </p:nvPicPr>
        <p:blipFill rotWithShape="1">
          <a:blip r:embed="rId2"/>
          <a:srcRect t="1403" b="1403"/>
          <a:stretch/>
        </p:blipFill>
        <p:spPr/>
      </p:pic>
      <p:pic>
        <p:nvPicPr>
          <p:cNvPr id="19" name="圖片版面配置區 18">
            <a:extLst>
              <a:ext uri="{FF2B5EF4-FFF2-40B4-BE49-F238E27FC236}">
                <a16:creationId xmlns:a16="http://schemas.microsoft.com/office/drawing/2014/main" id="{EE6D13E4-8574-4B39-9AEB-B673C7E77C82}"/>
              </a:ext>
            </a:extLst>
          </p:cNvPr>
          <p:cNvPicPr>
            <a:picLocks noGrp="1" noChangeAspect="1"/>
          </p:cNvPicPr>
          <p:nvPr>
            <p:ph type="pic" sz="quarter" idx="15"/>
          </p:nvPr>
        </p:nvPicPr>
        <p:blipFill>
          <a:blip r:embed="rId3"/>
          <a:srcRect t="13878" b="13878"/>
          <a:stretch>
            <a:fillRect/>
          </a:stretch>
        </p:blipFill>
        <p:spPr>
          <a:xfrm rot="16200000">
            <a:off x="5521325" y="1179513"/>
            <a:ext cx="3751263" cy="3638550"/>
          </a:xfrm>
          <a:prstGeom prst="rect">
            <a:avLst/>
          </a:prstGeom>
        </p:spPr>
      </p:pic>
    </p:spTree>
    <p:extLst>
      <p:ext uri="{BB962C8B-B14F-4D97-AF65-F5344CB8AC3E}">
        <p14:creationId xmlns:p14="http://schemas.microsoft.com/office/powerpoint/2010/main" val="125195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92435" y="5229200"/>
            <a:ext cx="9891956" cy="1427573"/>
          </a:xfrm>
        </p:spPr>
        <p:txBody>
          <a:bodyPr>
            <a:noAutofit/>
          </a:bodyPr>
          <a:lstStyle/>
          <a:p>
            <a:r>
              <a:rPr lang="zh-TW" altLang="en-US" sz="3200" b="1" dirty="0">
                <a:latin typeface="標楷體" panose="03000509000000000000" pitchFamily="65" charset="-120"/>
                <a:ea typeface="標楷體" panose="03000509000000000000" pitchFamily="65" charset="-120"/>
              </a:rPr>
              <a:t>老師以生動的展現方式讓學生了解校園周遭及一般交通安全的概念與應注意事項，另配合各領域老師搭配情境環境來實施繪畫比賽。</a:t>
            </a:r>
          </a:p>
        </p:txBody>
      </p:sp>
      <p:pic>
        <p:nvPicPr>
          <p:cNvPr id="10" name="圖片版面配置區 9">
            <a:extLst>
              <a:ext uri="{FF2B5EF4-FFF2-40B4-BE49-F238E27FC236}">
                <a16:creationId xmlns:a16="http://schemas.microsoft.com/office/drawing/2014/main" id="{68FFE9A9-CF3D-442E-8D0A-47C97313AE3D}"/>
              </a:ext>
            </a:extLst>
          </p:cNvPr>
          <p:cNvPicPr>
            <a:picLocks noGrp="1" noChangeAspect="1"/>
          </p:cNvPicPr>
          <p:nvPr>
            <p:ph type="pic" sz="quarter" idx="13"/>
          </p:nvPr>
        </p:nvPicPr>
        <p:blipFill rotWithShape="1">
          <a:blip r:embed="rId2"/>
          <a:srcRect l="16415" r="16415"/>
          <a:stretch/>
        </p:blipFill>
        <p:spPr/>
      </p:pic>
      <p:pic>
        <p:nvPicPr>
          <p:cNvPr id="12" name="圖片版面配置區 11">
            <a:extLst>
              <a:ext uri="{FF2B5EF4-FFF2-40B4-BE49-F238E27FC236}">
                <a16:creationId xmlns:a16="http://schemas.microsoft.com/office/drawing/2014/main" id="{8AC865D8-FCD9-44C9-9027-1C9DCD99A02A}"/>
              </a:ext>
            </a:extLst>
          </p:cNvPr>
          <p:cNvPicPr>
            <a:picLocks noGrp="1" noChangeAspect="1"/>
          </p:cNvPicPr>
          <p:nvPr>
            <p:ph type="pic" sz="quarter" idx="15"/>
          </p:nvPr>
        </p:nvPicPr>
        <p:blipFill rotWithShape="1">
          <a:blip r:embed="rId3"/>
          <a:srcRect l="11857" r="11857"/>
          <a:stretch/>
        </p:blipFill>
        <p:spPr/>
      </p:pic>
    </p:spTree>
    <p:extLst>
      <p:ext uri="{BB962C8B-B14F-4D97-AF65-F5344CB8AC3E}">
        <p14:creationId xmlns:p14="http://schemas.microsoft.com/office/powerpoint/2010/main" val="314488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9416" y="260648"/>
            <a:ext cx="9829800" cy="683096"/>
          </a:xfrm>
        </p:spPr>
        <p:txBody>
          <a:bodyPr/>
          <a:lstStyle/>
          <a:p>
            <a:r>
              <a:rPr lang="zh-TW" altLang="en-US" dirty="0"/>
              <a:t>上放學危險路段圖</a:t>
            </a:r>
          </a:p>
        </p:txBody>
      </p:sp>
      <p:pic>
        <p:nvPicPr>
          <p:cNvPr id="4" name="內容版面配置區 3"/>
          <p:cNvPicPr>
            <a:picLocks noGrp="1" noChangeAspect="1"/>
          </p:cNvPicPr>
          <p:nvPr>
            <p:ph idx="1"/>
          </p:nvPr>
        </p:nvPicPr>
        <p:blipFill rotWithShape="1">
          <a:blip r:embed="rId2"/>
          <a:srcRect l="11111" t="5446" r="10370" b="22328"/>
          <a:stretch/>
        </p:blipFill>
        <p:spPr>
          <a:xfrm>
            <a:off x="1055440" y="943744"/>
            <a:ext cx="9793088" cy="5797624"/>
          </a:xfrm>
          <a:prstGeom prst="rect">
            <a:avLst/>
          </a:prstGeom>
        </p:spPr>
      </p:pic>
    </p:spTree>
    <p:extLst>
      <p:ext uri="{BB962C8B-B14F-4D97-AF65-F5344CB8AC3E}">
        <p14:creationId xmlns:p14="http://schemas.microsoft.com/office/powerpoint/2010/main" val="313094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495600" y="589561"/>
            <a:ext cx="8028384" cy="1828800"/>
          </a:xfrm>
        </p:spPr>
        <p:txBody>
          <a:bodyPr/>
          <a:lstStyle/>
          <a:p>
            <a:r>
              <a:rPr lang="en-US" altLang="zh-TW" b="1" dirty="0">
                <a:latin typeface="標楷體" panose="03000509000000000000" pitchFamily="65" charset="-120"/>
                <a:ea typeface="標楷體" panose="03000509000000000000" pitchFamily="65" charset="-120"/>
              </a:rPr>
              <a:t>2-4</a:t>
            </a:r>
            <a:r>
              <a:rPr lang="zh-TW" altLang="en-US" b="1" dirty="0">
                <a:latin typeface="標楷體" panose="03000509000000000000" pitchFamily="65" charset="-120"/>
                <a:ea typeface="標楷體" panose="03000509000000000000" pitchFamily="65" charset="-120"/>
              </a:rPr>
              <a:t>交通安全校外教學輔導活動</a:t>
            </a:r>
          </a:p>
        </p:txBody>
      </p:sp>
      <p:sp>
        <p:nvSpPr>
          <p:cNvPr id="3" name="文字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43194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07568" y="1412776"/>
            <a:ext cx="8748464" cy="949424"/>
          </a:xfrm>
        </p:spPr>
        <p:txBody>
          <a:bodyPr/>
          <a:lstStyle/>
          <a:p>
            <a:r>
              <a:rPr lang="en-US" altLang="zh-TW"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辦理校外教學對車輛進行審查</a:t>
            </a:r>
          </a:p>
        </p:txBody>
      </p:sp>
    </p:spTree>
    <p:extLst>
      <p:ext uri="{BB962C8B-B14F-4D97-AF65-F5344CB8AC3E}">
        <p14:creationId xmlns:p14="http://schemas.microsoft.com/office/powerpoint/2010/main" val="309755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b="1" dirty="0">
                <a:latin typeface="標楷體" panose="03000509000000000000" pitchFamily="65" charset="-120"/>
                <a:ea typeface="標楷體" panose="03000509000000000000" pitchFamily="65" charset="-120"/>
              </a:rPr>
              <a:t>遊覽車檢查資料</a:t>
            </a:r>
          </a:p>
        </p:txBody>
      </p:sp>
      <p:sp>
        <p:nvSpPr>
          <p:cNvPr id="4" name="文字版面配置區 3"/>
          <p:cNvSpPr>
            <a:spLocks noGrp="1"/>
          </p:cNvSpPr>
          <p:nvPr>
            <p:ph type="body" sz="quarter" idx="14"/>
          </p:nvPr>
        </p:nvSpPr>
        <p:spPr/>
        <p:txBody>
          <a:bodyPr/>
          <a:lstStyle/>
          <a:p>
            <a:endParaRPr lang="zh-TW" altLang="en-US"/>
          </a:p>
        </p:txBody>
      </p:sp>
      <p:sp>
        <p:nvSpPr>
          <p:cNvPr id="6" name="文字版面配置區 5"/>
          <p:cNvSpPr>
            <a:spLocks noGrp="1"/>
          </p:cNvSpPr>
          <p:nvPr>
            <p:ph type="body" sz="quarter" idx="16"/>
          </p:nvPr>
        </p:nvSpPr>
        <p:spPr/>
        <p:txBody>
          <a:bodyPr/>
          <a:lstStyle/>
          <a:p>
            <a:endParaRPr lang="zh-TW" altLang="en-US"/>
          </a:p>
        </p:txBody>
      </p:sp>
      <p:pic>
        <p:nvPicPr>
          <p:cNvPr id="12" name="圖片版面配置區 11">
            <a:extLst>
              <a:ext uri="{FF2B5EF4-FFF2-40B4-BE49-F238E27FC236}">
                <a16:creationId xmlns:a16="http://schemas.microsoft.com/office/drawing/2014/main" id="{B580CA1F-7660-450D-86D7-6E17D7F9EC8D}"/>
              </a:ext>
            </a:extLst>
          </p:cNvPr>
          <p:cNvPicPr>
            <a:picLocks noGrp="1" noChangeAspect="1"/>
          </p:cNvPicPr>
          <p:nvPr>
            <p:ph type="pic" sz="quarter" idx="13"/>
          </p:nvPr>
        </p:nvPicPr>
        <p:blipFill rotWithShape="1">
          <a:blip r:embed="rId2"/>
          <a:srcRect t="11040" b="11040"/>
          <a:stretch/>
        </p:blipFill>
        <p:spPr/>
      </p:pic>
      <p:pic>
        <p:nvPicPr>
          <p:cNvPr id="14" name="圖片版面配置區 13">
            <a:extLst>
              <a:ext uri="{FF2B5EF4-FFF2-40B4-BE49-F238E27FC236}">
                <a16:creationId xmlns:a16="http://schemas.microsoft.com/office/drawing/2014/main" id="{124D8272-CC2C-4895-AA3E-D3A77CD80AB8}"/>
              </a:ext>
            </a:extLst>
          </p:cNvPr>
          <p:cNvPicPr>
            <a:picLocks noGrp="1" noChangeAspect="1"/>
          </p:cNvPicPr>
          <p:nvPr>
            <p:ph type="pic" sz="quarter" idx="15"/>
          </p:nvPr>
        </p:nvPicPr>
        <p:blipFill rotWithShape="1">
          <a:blip r:embed="rId3"/>
          <a:srcRect t="11369" b="11369"/>
          <a:stretch/>
        </p:blipFill>
        <p:spPr/>
      </p:pic>
    </p:spTree>
    <p:extLst>
      <p:ext uri="{BB962C8B-B14F-4D97-AF65-F5344CB8AC3E}">
        <p14:creationId xmlns:p14="http://schemas.microsoft.com/office/powerpoint/2010/main" val="407704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423592" y="533400"/>
            <a:ext cx="8244408" cy="1828800"/>
          </a:xfrm>
        </p:spPr>
        <p:txBody>
          <a:bodyPr/>
          <a:lstStyle/>
          <a:p>
            <a:r>
              <a:rPr lang="en-US" altLang="zh-TW"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舉行行前教育，包括逃生演練</a:t>
            </a:r>
          </a:p>
        </p:txBody>
      </p:sp>
      <p:sp>
        <p:nvSpPr>
          <p:cNvPr id="3" name="文字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91016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495600" y="5791200"/>
            <a:ext cx="6648399" cy="701674"/>
          </a:xfrm>
        </p:spPr>
        <p:txBody>
          <a:bodyPr>
            <a:normAutofit/>
          </a:bodyPr>
          <a:lstStyle/>
          <a:p>
            <a:r>
              <a:rPr lang="zh-TW" altLang="en-US" sz="3600" b="1" dirty="0">
                <a:latin typeface="標楷體" panose="03000509000000000000" pitchFamily="65" charset="-120"/>
                <a:ea typeface="標楷體" panose="03000509000000000000" pitchFamily="65" charset="-120"/>
              </a:rPr>
              <a:t>校外教學進行逃生演練</a:t>
            </a:r>
          </a:p>
        </p:txBody>
      </p:sp>
      <p:sp>
        <p:nvSpPr>
          <p:cNvPr id="4" name="文字版面配置區 3"/>
          <p:cNvSpPr>
            <a:spLocks noGrp="1"/>
          </p:cNvSpPr>
          <p:nvPr>
            <p:ph type="body" sz="quarter" idx="14"/>
          </p:nvPr>
        </p:nvSpPr>
        <p:spPr/>
        <p:txBody>
          <a:bodyPr/>
          <a:lstStyle/>
          <a:p>
            <a:endParaRPr lang="zh-TW" altLang="en-US"/>
          </a:p>
        </p:txBody>
      </p:sp>
      <p:sp>
        <p:nvSpPr>
          <p:cNvPr id="6" name="文字版面配置區 5"/>
          <p:cNvSpPr>
            <a:spLocks noGrp="1"/>
          </p:cNvSpPr>
          <p:nvPr>
            <p:ph type="body" sz="quarter" idx="16"/>
          </p:nvPr>
        </p:nvSpPr>
        <p:spPr/>
        <p:txBody>
          <a:bodyPr/>
          <a:lstStyle/>
          <a:p>
            <a:endParaRPr lang="zh-TW" altLang="en-US"/>
          </a:p>
        </p:txBody>
      </p:sp>
      <p:pic>
        <p:nvPicPr>
          <p:cNvPr id="9" name="圖片版面配置區 9">
            <a:extLst>
              <a:ext uri="{FF2B5EF4-FFF2-40B4-BE49-F238E27FC236}">
                <a16:creationId xmlns:a16="http://schemas.microsoft.com/office/drawing/2014/main" id="{0C0C9D8F-1214-4CA2-8A33-1A89C84EFF43}"/>
              </a:ext>
            </a:extLst>
          </p:cNvPr>
          <p:cNvPicPr>
            <a:picLocks noChangeAspect="1"/>
          </p:cNvPicPr>
          <p:nvPr/>
        </p:nvPicPr>
        <p:blipFill rotWithShape="1">
          <a:blip r:embed="rId2"/>
          <a:srcRect l="13337" r="13337"/>
          <a:stretch/>
        </p:blipFill>
        <p:spPr>
          <a:xfrm>
            <a:off x="1051322" y="1182624"/>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pic>
      <p:pic>
        <p:nvPicPr>
          <p:cNvPr id="12" name="圖片版面配置區 15">
            <a:extLst>
              <a:ext uri="{FF2B5EF4-FFF2-40B4-BE49-F238E27FC236}">
                <a16:creationId xmlns:a16="http://schemas.microsoft.com/office/drawing/2014/main" id="{487DE8CA-0244-4BEB-84A6-76762811EA30}"/>
              </a:ext>
            </a:extLst>
          </p:cNvPr>
          <p:cNvPicPr>
            <a:picLocks noChangeAspect="1"/>
          </p:cNvPicPr>
          <p:nvPr/>
        </p:nvPicPr>
        <p:blipFill rotWithShape="1">
          <a:blip r:embed="rId3"/>
          <a:srcRect t="13838" b="13838"/>
          <a:stretch/>
        </p:blipFill>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pic>
    </p:spTree>
    <p:extLst>
      <p:ext uri="{BB962C8B-B14F-4D97-AF65-F5344CB8AC3E}">
        <p14:creationId xmlns:p14="http://schemas.microsoft.com/office/powerpoint/2010/main" val="35328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pPr rtl="0"/>
            <a:r>
              <a:rPr lang="en-US" altLang="zh-TW" sz="4800" b="1" dirty="0">
                <a:latin typeface="標楷體" panose="03000509000000000000" pitchFamily="65" charset="-120"/>
                <a:ea typeface="標楷體" panose="03000509000000000000" pitchFamily="65" charset="-120"/>
                <a:sym typeface="Arial" panose="020B0604020202020204" pitchFamily="34" charset="0"/>
              </a:rPr>
              <a:t>1-1</a:t>
            </a:r>
            <a:r>
              <a:rPr lang="zh-TW" altLang="en-US" sz="4800" b="1" dirty="0">
                <a:latin typeface="標楷體" panose="03000509000000000000" pitchFamily="65" charset="-120"/>
                <a:ea typeface="標楷體" panose="03000509000000000000" pitchFamily="65" charset="-120"/>
                <a:sym typeface="Arial" panose="020B0604020202020204" pitchFamily="34" charset="0"/>
              </a:rPr>
              <a:t>安全教育推動小組</a:t>
            </a:r>
          </a:p>
        </p:txBody>
      </p:sp>
      <p:sp>
        <p:nvSpPr>
          <p:cNvPr id="3" name="文字預留位置 2"/>
          <p:cNvSpPr>
            <a:spLocks noGrp="1"/>
          </p:cNvSpPr>
          <p:nvPr>
            <p:ph type="body" idx="1"/>
          </p:nvPr>
        </p:nvSpPr>
        <p:spPr/>
        <p:txBody>
          <a:bodyPr rtlCol="0"/>
          <a:lstStyle/>
          <a:p>
            <a:pPr rtl="0"/>
            <a:endParaRPr lang="zh-TW" altLang="en-US" dirty="0">
              <a:latin typeface="Arial" panose="020B0604020202020204" pitchFamily="34" charset="0"/>
              <a:ea typeface="細明體" panose="02020509000000000000" pitchFamily="49" charset="-120"/>
              <a:sym typeface="Arial" panose="020B0604020202020204" pitchFamily="34" charset="0"/>
            </a:endParaRPr>
          </a:p>
        </p:txBody>
      </p:sp>
    </p:spTree>
    <p:extLst>
      <p:ext uri="{BB962C8B-B14F-4D97-AF65-F5344CB8AC3E}">
        <p14:creationId xmlns:p14="http://schemas.microsoft.com/office/powerpoint/2010/main" val="68434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solidFill>
                  <a:srgbClr val="00B050"/>
                </a:solidFill>
                <a:latin typeface="標楷體" panose="03000509000000000000" pitchFamily="65" charset="-120"/>
                <a:ea typeface="標楷體" panose="03000509000000000000" pitchFamily="65" charset="-120"/>
              </a:rPr>
              <a:t>三、交通安全與輔導</a:t>
            </a:r>
          </a:p>
        </p:txBody>
      </p:sp>
      <p:sp>
        <p:nvSpPr>
          <p:cNvPr id="3" name="文字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20238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latin typeface="標楷體" panose="03000509000000000000" pitchFamily="65" charset="-120"/>
                <a:ea typeface="標楷體" panose="03000509000000000000" pitchFamily="65" charset="-120"/>
              </a:rPr>
              <a:t>3-1</a:t>
            </a:r>
            <a:r>
              <a:rPr lang="zh-TW" altLang="en-US" b="1" dirty="0">
                <a:latin typeface="標楷體" panose="03000509000000000000" pitchFamily="65" charset="-120"/>
                <a:ea typeface="標楷體" panose="03000509000000000000" pitchFamily="65" charset="-120"/>
              </a:rPr>
              <a:t>建置學生通學資料</a:t>
            </a:r>
          </a:p>
        </p:txBody>
      </p:sp>
      <p:sp>
        <p:nvSpPr>
          <p:cNvPr id="3" name="文字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97202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5400" b="1" dirty="0">
                <a:latin typeface="標楷體" panose="03000509000000000000" pitchFamily="65" charset="-120"/>
                <a:ea typeface="標楷體" panose="03000509000000000000" pitchFamily="65" charset="-120"/>
              </a:rPr>
              <a:t>1.</a:t>
            </a:r>
            <a:r>
              <a:rPr lang="zh-TW" altLang="en-US" sz="5400" b="1" dirty="0">
                <a:latin typeface="標楷體" panose="03000509000000000000" pitchFamily="65" charset="-120"/>
                <a:ea typeface="標楷體" panose="03000509000000000000" pitchFamily="65" charset="-120"/>
              </a:rPr>
              <a:t>詳細完整的學生通學資料</a:t>
            </a:r>
          </a:p>
        </p:txBody>
      </p:sp>
      <p:sp>
        <p:nvSpPr>
          <p:cNvPr id="4" name="內容版面配置區 3">
            <a:extLst>
              <a:ext uri="{FF2B5EF4-FFF2-40B4-BE49-F238E27FC236}">
                <a16:creationId xmlns:a16="http://schemas.microsoft.com/office/drawing/2014/main" id="{471D6D05-712C-4FBA-AD4C-18CA11FD84A1}"/>
              </a:ext>
            </a:extLst>
          </p:cNvPr>
          <p:cNvSpPr>
            <a:spLocks noGrp="1"/>
          </p:cNvSpPr>
          <p:nvPr>
            <p:ph sz="half" idx="1"/>
          </p:nvPr>
        </p:nvSpPr>
        <p:spPr/>
        <p:txBody>
          <a:bodyPr/>
          <a:lstStyle/>
          <a:p>
            <a:endParaRPr lang="zh-TW" altLang="en-US"/>
          </a:p>
        </p:txBody>
      </p:sp>
      <p:sp>
        <p:nvSpPr>
          <p:cNvPr id="8" name="內容版面配置區 7">
            <a:extLst>
              <a:ext uri="{FF2B5EF4-FFF2-40B4-BE49-F238E27FC236}">
                <a16:creationId xmlns:a16="http://schemas.microsoft.com/office/drawing/2014/main" id="{39C6BBE8-4040-4314-AF31-2CDF377E90CB}"/>
              </a:ext>
            </a:extLst>
          </p:cNvPr>
          <p:cNvSpPr>
            <a:spLocks noGrp="1"/>
          </p:cNvSpPr>
          <p:nvPr>
            <p:ph sz="half" idx="2"/>
          </p:nvPr>
        </p:nvSpPr>
        <p:spPr/>
        <p:txBody>
          <a:bodyPr/>
          <a:lstStyle/>
          <a:p>
            <a:endParaRPr lang="zh-TW" altLang="en-US"/>
          </a:p>
        </p:txBody>
      </p:sp>
      <p:pic>
        <p:nvPicPr>
          <p:cNvPr id="10" name="圖片 9">
            <a:extLst>
              <a:ext uri="{FF2B5EF4-FFF2-40B4-BE49-F238E27FC236}">
                <a16:creationId xmlns:a16="http://schemas.microsoft.com/office/drawing/2014/main" id="{5211B468-41A8-41DD-A7D4-9651B01494F8}"/>
              </a:ext>
            </a:extLst>
          </p:cNvPr>
          <p:cNvPicPr>
            <a:picLocks noChangeAspect="1"/>
          </p:cNvPicPr>
          <p:nvPr/>
        </p:nvPicPr>
        <p:blipFill>
          <a:blip r:embed="rId2"/>
          <a:stretch>
            <a:fillRect/>
          </a:stretch>
        </p:blipFill>
        <p:spPr>
          <a:xfrm>
            <a:off x="2404728" y="1453850"/>
            <a:ext cx="6696744" cy="4599784"/>
          </a:xfrm>
          <a:prstGeom prst="rect">
            <a:avLst/>
          </a:prstGeom>
        </p:spPr>
      </p:pic>
    </p:spTree>
    <p:extLst>
      <p:ext uri="{BB962C8B-B14F-4D97-AF65-F5344CB8AC3E}">
        <p14:creationId xmlns:p14="http://schemas.microsoft.com/office/powerpoint/2010/main" val="257502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5400" b="1" dirty="0">
                <a:latin typeface="標楷體" panose="03000509000000000000" pitchFamily="65" charset="-120"/>
                <a:ea typeface="標楷體" panose="03000509000000000000" pitchFamily="65" charset="-120"/>
              </a:rPr>
              <a:t>2.</a:t>
            </a:r>
            <a:r>
              <a:rPr lang="zh-TW" altLang="en-US" sz="5400" b="1" dirty="0">
                <a:latin typeface="標楷體" panose="03000509000000000000" pitchFamily="65" charset="-120"/>
                <a:ea typeface="標楷體" panose="03000509000000000000" pitchFamily="65" charset="-120"/>
              </a:rPr>
              <a:t>學生路隊規劃、管制</a:t>
            </a:r>
          </a:p>
        </p:txBody>
      </p:sp>
      <p:pic>
        <p:nvPicPr>
          <p:cNvPr id="8" name="內容版面配置區 7">
            <a:extLst>
              <a:ext uri="{FF2B5EF4-FFF2-40B4-BE49-F238E27FC236}">
                <a16:creationId xmlns:a16="http://schemas.microsoft.com/office/drawing/2014/main" id="{095F5131-DFED-4D76-9F5D-0E63A439F7F8}"/>
              </a:ext>
            </a:extLst>
          </p:cNvPr>
          <p:cNvPicPr>
            <a:picLocks noGrp="1" noChangeAspect="1"/>
          </p:cNvPicPr>
          <p:nvPr>
            <p:ph sz="half" idx="2"/>
          </p:nvPr>
        </p:nvPicPr>
        <p:blipFill>
          <a:blip r:embed="rId2"/>
          <a:stretch>
            <a:fillRect/>
          </a:stretch>
        </p:blipFill>
        <p:spPr>
          <a:xfrm>
            <a:off x="1775520" y="1700808"/>
            <a:ext cx="3240360" cy="4319506"/>
          </a:xfrm>
        </p:spPr>
      </p:pic>
      <p:pic>
        <p:nvPicPr>
          <p:cNvPr id="12" name="圖片 11">
            <a:extLst>
              <a:ext uri="{FF2B5EF4-FFF2-40B4-BE49-F238E27FC236}">
                <a16:creationId xmlns:a16="http://schemas.microsoft.com/office/drawing/2014/main" id="{C92ACF83-EFE7-4BA2-BD53-BCC27F732406}"/>
              </a:ext>
            </a:extLst>
          </p:cNvPr>
          <p:cNvPicPr>
            <a:picLocks noChangeAspect="1"/>
          </p:cNvPicPr>
          <p:nvPr/>
        </p:nvPicPr>
        <p:blipFill>
          <a:blip r:embed="rId3"/>
          <a:stretch>
            <a:fillRect/>
          </a:stretch>
        </p:blipFill>
        <p:spPr>
          <a:xfrm>
            <a:off x="5267400" y="1686454"/>
            <a:ext cx="4468028" cy="4319506"/>
          </a:xfrm>
          <a:prstGeom prst="rect">
            <a:avLst/>
          </a:prstGeom>
        </p:spPr>
      </p:pic>
    </p:spTree>
    <p:extLst>
      <p:ext uri="{BB962C8B-B14F-4D97-AF65-F5344CB8AC3E}">
        <p14:creationId xmlns:p14="http://schemas.microsoft.com/office/powerpoint/2010/main" val="180993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8">
            <a:extLst>
              <a:ext uri="{FF2B5EF4-FFF2-40B4-BE49-F238E27FC236}">
                <a16:creationId xmlns:a16="http://schemas.microsoft.com/office/drawing/2014/main" id="{05BF58AA-E965-4F7D-A960-0D414CF21542}"/>
              </a:ext>
            </a:extLst>
          </p:cNvPr>
          <p:cNvPicPr>
            <a:picLocks noGrp="1" noChangeAspect="1"/>
          </p:cNvPicPr>
          <p:nvPr>
            <p:ph sz="half" idx="1"/>
          </p:nvPr>
        </p:nvPicPr>
        <p:blipFill>
          <a:blip r:embed="rId2"/>
          <a:stretch>
            <a:fillRect/>
          </a:stretch>
        </p:blipFill>
        <p:spPr>
          <a:xfrm>
            <a:off x="1271464" y="1901598"/>
            <a:ext cx="4389438" cy="3292821"/>
          </a:xfrm>
        </p:spPr>
      </p:pic>
      <p:pic>
        <p:nvPicPr>
          <p:cNvPr id="11" name="內容版面配置區 10">
            <a:extLst>
              <a:ext uri="{FF2B5EF4-FFF2-40B4-BE49-F238E27FC236}">
                <a16:creationId xmlns:a16="http://schemas.microsoft.com/office/drawing/2014/main" id="{BA989C82-BB03-4F88-80FA-E0FCBE9DADC2}"/>
              </a:ext>
            </a:extLst>
          </p:cNvPr>
          <p:cNvPicPr>
            <a:picLocks noGrp="1" noChangeAspect="1"/>
          </p:cNvPicPr>
          <p:nvPr>
            <p:ph sz="half" idx="2"/>
          </p:nvPr>
        </p:nvPicPr>
        <p:blipFill>
          <a:blip r:embed="rId3"/>
          <a:stretch>
            <a:fillRect/>
          </a:stretch>
        </p:blipFill>
        <p:spPr>
          <a:xfrm>
            <a:off x="6278563" y="1916733"/>
            <a:ext cx="4406869" cy="3305897"/>
          </a:xfrm>
        </p:spPr>
      </p:pic>
    </p:spTree>
    <p:extLst>
      <p:ext uri="{BB962C8B-B14F-4D97-AF65-F5344CB8AC3E}">
        <p14:creationId xmlns:p14="http://schemas.microsoft.com/office/powerpoint/2010/main" val="324305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67608" y="548680"/>
            <a:ext cx="9073008" cy="1828800"/>
          </a:xfrm>
        </p:spPr>
        <p:txBody>
          <a:bodyPr/>
          <a:lstStyle/>
          <a:p>
            <a:r>
              <a:rPr lang="en-US" altLang="zh-TW" b="1" dirty="0">
                <a:latin typeface="標楷體" panose="03000509000000000000" pitchFamily="65" charset="-120"/>
                <a:ea typeface="標楷體" panose="03000509000000000000" pitchFamily="65" charset="-120"/>
              </a:rPr>
              <a:t>3-2</a:t>
            </a:r>
            <a:r>
              <a:rPr lang="zh-TW" altLang="en-US" b="1" dirty="0">
                <a:latin typeface="標楷體" panose="03000509000000000000" pitchFamily="65" charset="-120"/>
                <a:ea typeface="標楷體" panose="03000509000000000000" pitchFamily="65" charset="-120"/>
              </a:rPr>
              <a:t>規劃人車動線，實施交通管制</a:t>
            </a:r>
          </a:p>
        </p:txBody>
      </p:sp>
    </p:spTree>
    <p:extLst>
      <p:ext uri="{BB962C8B-B14F-4D97-AF65-F5344CB8AC3E}">
        <p14:creationId xmlns:p14="http://schemas.microsoft.com/office/powerpoint/2010/main" val="345981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11424" y="116632"/>
            <a:ext cx="9829800" cy="971128"/>
          </a:xfrm>
        </p:spPr>
        <p:txBody>
          <a:bodyPr>
            <a:normAutofit/>
          </a:bodyPr>
          <a:lstStyle/>
          <a:p>
            <a:r>
              <a:rPr lang="en-US" altLang="zh-TW" sz="5400" b="1" dirty="0">
                <a:solidFill>
                  <a:srgbClr val="404040"/>
                </a:solidFill>
                <a:latin typeface="標楷體" panose="03000509000000000000" pitchFamily="65" charset="-120"/>
                <a:ea typeface="標楷體" panose="03000509000000000000" pitchFamily="65" charset="-120"/>
              </a:rPr>
              <a:t>1.</a:t>
            </a:r>
            <a:r>
              <a:rPr lang="zh-TW" altLang="en-US" sz="5400" b="1" dirty="0">
                <a:solidFill>
                  <a:srgbClr val="404040"/>
                </a:solidFill>
                <a:latin typeface="標楷體" panose="03000509000000000000" pitchFamily="65" charset="-120"/>
                <a:ea typeface="標楷體" panose="03000509000000000000" pitchFamily="65" charset="-120"/>
              </a:rPr>
              <a:t>通學環境及校內人車規劃</a:t>
            </a:r>
            <a:endParaRPr lang="zh-TW" altLang="en-US" dirty="0"/>
          </a:p>
        </p:txBody>
      </p:sp>
      <p:sp>
        <p:nvSpPr>
          <p:cNvPr id="5" name="內容版面配置區 4">
            <a:extLst>
              <a:ext uri="{FF2B5EF4-FFF2-40B4-BE49-F238E27FC236}">
                <a16:creationId xmlns:a16="http://schemas.microsoft.com/office/drawing/2014/main" id="{4E0A7360-58C0-4642-9A78-6249E11D2BA3}"/>
              </a:ext>
            </a:extLst>
          </p:cNvPr>
          <p:cNvSpPr>
            <a:spLocks noGrp="1"/>
          </p:cNvSpPr>
          <p:nvPr>
            <p:ph idx="1"/>
          </p:nvPr>
        </p:nvSpPr>
        <p:spPr/>
        <p:txBody>
          <a:bodyPr/>
          <a:lstStyle/>
          <a:p>
            <a:endParaRPr lang="zh-TW" altLang="en-US"/>
          </a:p>
        </p:txBody>
      </p:sp>
      <p:pic>
        <p:nvPicPr>
          <p:cNvPr id="7" name="圖片 6">
            <a:extLst>
              <a:ext uri="{FF2B5EF4-FFF2-40B4-BE49-F238E27FC236}">
                <a16:creationId xmlns:a16="http://schemas.microsoft.com/office/drawing/2014/main" id="{52F5354B-E721-40FA-812F-865F0C8BDE7C}"/>
              </a:ext>
            </a:extLst>
          </p:cNvPr>
          <p:cNvPicPr>
            <a:picLocks noChangeAspect="1"/>
          </p:cNvPicPr>
          <p:nvPr/>
        </p:nvPicPr>
        <p:blipFill>
          <a:blip r:embed="rId2"/>
          <a:stretch>
            <a:fillRect/>
          </a:stretch>
        </p:blipFill>
        <p:spPr>
          <a:xfrm>
            <a:off x="3503712" y="1340768"/>
            <a:ext cx="4474857" cy="4755435"/>
          </a:xfrm>
          <a:prstGeom prst="rect">
            <a:avLst/>
          </a:prstGeom>
        </p:spPr>
      </p:pic>
    </p:spTree>
    <p:extLst>
      <p:ext uri="{BB962C8B-B14F-4D97-AF65-F5344CB8AC3E}">
        <p14:creationId xmlns:p14="http://schemas.microsoft.com/office/powerpoint/2010/main" val="74209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sz="half" idx="1"/>
          </p:nvPr>
        </p:nvPicPr>
        <p:blipFill>
          <a:blip r:embed="rId2"/>
          <a:stretch>
            <a:fillRect/>
          </a:stretch>
        </p:blipFill>
        <p:spPr>
          <a:xfrm>
            <a:off x="983432" y="476672"/>
            <a:ext cx="4389438" cy="4536504"/>
          </a:xfrm>
          <a:prstGeom prst="rect">
            <a:avLst/>
          </a:prstGeom>
        </p:spPr>
      </p:pic>
      <p:pic>
        <p:nvPicPr>
          <p:cNvPr id="6" name="內容版面配置區 5"/>
          <p:cNvPicPr>
            <a:picLocks noGrp="1" noChangeAspect="1"/>
          </p:cNvPicPr>
          <p:nvPr>
            <p:ph sz="half" idx="2"/>
          </p:nvPr>
        </p:nvPicPr>
        <p:blipFill>
          <a:blip r:embed="rId3"/>
          <a:stretch>
            <a:fillRect/>
          </a:stretch>
        </p:blipFill>
        <p:spPr>
          <a:xfrm>
            <a:off x="6240016" y="476672"/>
            <a:ext cx="4389437" cy="4536504"/>
          </a:xfrm>
          <a:prstGeom prst="rect">
            <a:avLst/>
          </a:prstGeom>
        </p:spPr>
      </p:pic>
    </p:spTree>
    <p:extLst>
      <p:ext uri="{BB962C8B-B14F-4D97-AF65-F5344CB8AC3E}">
        <p14:creationId xmlns:p14="http://schemas.microsoft.com/office/powerpoint/2010/main" val="205648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27448" y="2060848"/>
            <a:ext cx="9829800" cy="1082674"/>
          </a:xfrm>
        </p:spPr>
        <p:txBody>
          <a:bodyPr>
            <a:normAutofit/>
          </a:bodyPr>
          <a:lstStyle/>
          <a:p>
            <a:r>
              <a:rPr lang="en-US" altLang="zh-TW" sz="5400" dirty="0">
                <a:latin typeface="標楷體" panose="03000509000000000000" pitchFamily="65" charset="-120"/>
                <a:ea typeface="標楷體" panose="03000509000000000000" pitchFamily="65" charset="-120"/>
              </a:rPr>
              <a:t>2.</a:t>
            </a:r>
            <a:r>
              <a:rPr lang="zh-TW" altLang="en-US" sz="5400" dirty="0">
                <a:latin typeface="標楷體" panose="03000509000000000000" pitchFamily="65" charset="-120"/>
                <a:ea typeface="標楷體" panose="03000509000000000000" pitchFamily="65" charset="-120"/>
              </a:rPr>
              <a:t>校內各種交通工具停放設施</a:t>
            </a:r>
          </a:p>
        </p:txBody>
      </p:sp>
    </p:spTree>
    <p:extLst>
      <p:ext uri="{BB962C8B-B14F-4D97-AF65-F5344CB8AC3E}">
        <p14:creationId xmlns:p14="http://schemas.microsoft.com/office/powerpoint/2010/main" val="177740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sz="half" idx="1"/>
          </p:nvPr>
        </p:nvPicPr>
        <p:blipFill>
          <a:blip r:embed="rId2"/>
          <a:stretch>
            <a:fillRect/>
          </a:stretch>
        </p:blipFill>
        <p:spPr>
          <a:xfrm>
            <a:off x="911424" y="476672"/>
            <a:ext cx="4389438" cy="4536504"/>
          </a:xfrm>
          <a:prstGeom prst="rect">
            <a:avLst/>
          </a:prstGeom>
        </p:spPr>
      </p:pic>
      <p:pic>
        <p:nvPicPr>
          <p:cNvPr id="6" name="內容版面配置區 5"/>
          <p:cNvPicPr>
            <a:picLocks noGrp="1" noChangeAspect="1"/>
          </p:cNvPicPr>
          <p:nvPr>
            <p:ph sz="half" idx="2"/>
          </p:nvPr>
        </p:nvPicPr>
        <p:blipFill>
          <a:blip r:embed="rId3"/>
          <a:stretch>
            <a:fillRect/>
          </a:stretch>
        </p:blipFill>
        <p:spPr>
          <a:xfrm>
            <a:off x="6384032" y="476672"/>
            <a:ext cx="4389437" cy="4536504"/>
          </a:xfrm>
          <a:prstGeom prst="rect">
            <a:avLst/>
          </a:prstGeom>
        </p:spPr>
      </p:pic>
    </p:spTree>
    <p:extLst>
      <p:ext uri="{BB962C8B-B14F-4D97-AF65-F5344CB8AC3E}">
        <p14:creationId xmlns:p14="http://schemas.microsoft.com/office/powerpoint/2010/main" val="420133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63752" y="5445224"/>
            <a:ext cx="3096344" cy="653256"/>
          </a:xfrm>
        </p:spPr>
        <p:txBody>
          <a:bodyPr>
            <a:noAutofit/>
          </a:bodyPr>
          <a:lstStyle/>
          <a:p>
            <a:pPr algn="ctr"/>
            <a:r>
              <a:rPr lang="zh-TW" altLang="en-US" sz="4400" b="1" dirty="0">
                <a:latin typeface="標楷體" panose="03000509000000000000" pitchFamily="65" charset="-120"/>
                <a:ea typeface="標楷體" panose="03000509000000000000" pitchFamily="65" charset="-120"/>
              </a:rPr>
              <a:t>詳如紙本</a:t>
            </a:r>
          </a:p>
        </p:txBody>
      </p:sp>
      <p:pic>
        <p:nvPicPr>
          <p:cNvPr id="4" name="內容版面配置區 5"/>
          <p:cNvPicPr>
            <a:picLocks noGrp="1" noChangeAspect="1"/>
          </p:cNvPicPr>
          <p:nvPr>
            <p:ph idx="1"/>
          </p:nvPr>
        </p:nvPicPr>
        <p:blipFill rotWithShape="1">
          <a:blip r:embed="rId2"/>
          <a:srcRect b="8826"/>
          <a:stretch/>
        </p:blipFill>
        <p:spPr>
          <a:xfrm>
            <a:off x="263352" y="1124744"/>
            <a:ext cx="11665296" cy="3816424"/>
          </a:xfrm>
          <a:prstGeom prst="rect">
            <a:avLst/>
          </a:prstGeom>
        </p:spPr>
      </p:pic>
      <p:sp>
        <p:nvSpPr>
          <p:cNvPr id="3" name="文字方塊 2"/>
          <p:cNvSpPr txBox="1"/>
          <p:nvPr/>
        </p:nvSpPr>
        <p:spPr>
          <a:xfrm>
            <a:off x="1775520" y="260648"/>
            <a:ext cx="8280920" cy="646331"/>
          </a:xfrm>
          <a:prstGeom prst="rect">
            <a:avLst/>
          </a:prstGeom>
          <a:noFill/>
        </p:spPr>
        <p:txBody>
          <a:bodyPr wrap="square" rtlCol="0">
            <a:spAutoFit/>
          </a:bodyPr>
          <a:lstStyle/>
          <a:p>
            <a:pPr algn="ctr"/>
            <a:r>
              <a:rPr lang="en-US" altLang="zh-TW" sz="3600" b="1" dirty="0">
                <a:latin typeface="標楷體" panose="03000509000000000000" pitchFamily="65" charset="-120"/>
                <a:ea typeface="標楷體" panose="03000509000000000000" pitchFamily="65" charset="-120"/>
              </a:rPr>
              <a:t>1.</a:t>
            </a:r>
            <a:r>
              <a:rPr lang="zh-TW" altLang="en-US" sz="3600" b="1" dirty="0">
                <a:latin typeface="標楷體" panose="03000509000000000000" pitchFamily="65" charset="-120"/>
                <a:ea typeface="標楷體" panose="03000509000000000000" pitchFamily="65" charset="-120"/>
              </a:rPr>
              <a:t>交通安全推動小組組織辦法</a:t>
            </a:r>
            <a:endParaRPr lang="en-US" altLang="zh-TW" sz="36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1549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5400" b="1" dirty="0">
                <a:latin typeface="標楷體" panose="03000509000000000000" pitchFamily="65" charset="-120"/>
                <a:ea typeface="標楷體" panose="03000509000000000000" pitchFamily="65" charset="-120"/>
              </a:rPr>
              <a:t>3.</a:t>
            </a:r>
            <a:r>
              <a:rPr lang="zh-TW" altLang="en-US" sz="5400" b="1" dirty="0">
                <a:latin typeface="標楷體" panose="03000509000000000000" pitchFamily="65" charset="-120"/>
                <a:ea typeface="標楷體" panose="03000509000000000000" pitchFamily="65" charset="-120"/>
              </a:rPr>
              <a:t>校門及校內交通管制狀況</a:t>
            </a:r>
            <a:endParaRPr lang="zh-TW" altLang="en-US" sz="5400" dirty="0"/>
          </a:p>
        </p:txBody>
      </p:sp>
      <p:pic>
        <p:nvPicPr>
          <p:cNvPr id="10" name="內容版面配置區 9">
            <a:extLst>
              <a:ext uri="{FF2B5EF4-FFF2-40B4-BE49-F238E27FC236}">
                <a16:creationId xmlns:a16="http://schemas.microsoft.com/office/drawing/2014/main" id="{AE19DA34-F1A6-4A9D-9BF8-BA5F97C484A5}"/>
              </a:ext>
            </a:extLst>
          </p:cNvPr>
          <p:cNvPicPr>
            <a:picLocks noGrp="1" noChangeAspect="1"/>
          </p:cNvPicPr>
          <p:nvPr>
            <p:ph sz="half" idx="1"/>
          </p:nvPr>
        </p:nvPicPr>
        <p:blipFill>
          <a:blip r:embed="rId2"/>
          <a:stretch>
            <a:fillRect/>
          </a:stretch>
        </p:blipFill>
        <p:spPr>
          <a:xfrm>
            <a:off x="4198676" y="2036050"/>
            <a:ext cx="3706873" cy="2780782"/>
          </a:xfrm>
        </p:spPr>
      </p:pic>
      <p:pic>
        <p:nvPicPr>
          <p:cNvPr id="12" name="內容版面配置區 11">
            <a:extLst>
              <a:ext uri="{FF2B5EF4-FFF2-40B4-BE49-F238E27FC236}">
                <a16:creationId xmlns:a16="http://schemas.microsoft.com/office/drawing/2014/main" id="{0BBB3B65-3877-4023-83F2-D0F5BA580A96}"/>
              </a:ext>
            </a:extLst>
          </p:cNvPr>
          <p:cNvPicPr>
            <a:picLocks noGrp="1" noChangeAspect="1"/>
          </p:cNvPicPr>
          <p:nvPr>
            <p:ph sz="half" idx="2"/>
          </p:nvPr>
        </p:nvPicPr>
        <p:blipFill>
          <a:blip r:embed="rId3"/>
          <a:stretch>
            <a:fillRect/>
          </a:stretch>
        </p:blipFill>
        <p:spPr>
          <a:xfrm>
            <a:off x="8040217" y="2091163"/>
            <a:ext cx="3600400" cy="2700909"/>
          </a:xfrm>
        </p:spPr>
      </p:pic>
      <p:pic>
        <p:nvPicPr>
          <p:cNvPr id="14" name="圖片 13">
            <a:extLst>
              <a:ext uri="{FF2B5EF4-FFF2-40B4-BE49-F238E27FC236}">
                <a16:creationId xmlns:a16="http://schemas.microsoft.com/office/drawing/2014/main" id="{636F47A1-AF13-42E8-9BC1-41DBA058D52A}"/>
              </a:ext>
            </a:extLst>
          </p:cNvPr>
          <p:cNvPicPr>
            <a:picLocks noChangeAspect="1"/>
          </p:cNvPicPr>
          <p:nvPr/>
        </p:nvPicPr>
        <p:blipFill>
          <a:blip r:embed="rId4"/>
          <a:stretch>
            <a:fillRect/>
          </a:stretch>
        </p:blipFill>
        <p:spPr>
          <a:xfrm>
            <a:off x="263352" y="2038609"/>
            <a:ext cx="3706873" cy="2780782"/>
          </a:xfrm>
          <a:prstGeom prst="rect">
            <a:avLst/>
          </a:prstGeom>
        </p:spPr>
      </p:pic>
    </p:spTree>
    <p:extLst>
      <p:ext uri="{BB962C8B-B14F-4D97-AF65-F5344CB8AC3E}">
        <p14:creationId xmlns:p14="http://schemas.microsoft.com/office/powerpoint/2010/main" val="264581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52546" y="533400"/>
            <a:ext cx="8415454" cy="1828800"/>
          </a:xfrm>
        </p:spPr>
        <p:txBody>
          <a:bodyPr>
            <a:normAutofit/>
          </a:bodyPr>
          <a:lstStyle/>
          <a:p>
            <a:r>
              <a:rPr lang="en-US" altLang="zh-TW" b="1" dirty="0">
                <a:latin typeface="標楷體" panose="03000509000000000000" pitchFamily="65" charset="-120"/>
                <a:ea typeface="標楷體" panose="03000509000000000000" pitchFamily="65" charset="-120"/>
              </a:rPr>
              <a:t>3-3</a:t>
            </a:r>
            <a:r>
              <a:rPr lang="zh-TW" altLang="en-US" b="1" dirty="0">
                <a:latin typeface="標楷體" panose="03000509000000000000" pitchFamily="65" charset="-120"/>
                <a:ea typeface="標楷體" panose="03000509000000000000" pitchFamily="65" charset="-120"/>
              </a:rPr>
              <a:t>交通服務隊及導護規劃與管理</a:t>
            </a:r>
          </a:p>
        </p:txBody>
      </p:sp>
      <p:sp>
        <p:nvSpPr>
          <p:cNvPr id="3" name="文字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07997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5400" b="1" dirty="0">
                <a:latin typeface="標楷體" panose="03000509000000000000" pitchFamily="65" charset="-120"/>
                <a:ea typeface="標楷體" panose="03000509000000000000" pitchFamily="65" charset="-120"/>
              </a:rPr>
              <a:t>1.</a:t>
            </a:r>
            <a:r>
              <a:rPr lang="zh-TW" altLang="en-US" sz="5400" b="1" dirty="0">
                <a:latin typeface="標楷體" panose="03000509000000000000" pitchFamily="65" charset="-120"/>
                <a:ea typeface="標楷體" panose="03000509000000000000" pitchFamily="65" charset="-120"/>
              </a:rPr>
              <a:t>交通服務隊計畫、執行狀況</a:t>
            </a:r>
          </a:p>
        </p:txBody>
      </p:sp>
      <p:sp>
        <p:nvSpPr>
          <p:cNvPr id="4" name="內容版面配置區 3"/>
          <p:cNvSpPr>
            <a:spLocks noGrp="1"/>
          </p:cNvSpPr>
          <p:nvPr>
            <p:ph sz="half" idx="2"/>
          </p:nvPr>
        </p:nvSpPr>
        <p:spPr>
          <a:xfrm>
            <a:off x="6301018" y="1700808"/>
            <a:ext cx="4389120" cy="3474720"/>
          </a:xfrm>
        </p:spPr>
        <p:txBody>
          <a:bodyPr/>
          <a:lstStyle/>
          <a:p>
            <a:endParaRPr lang="zh-TW" altLang="en-US" dirty="0"/>
          </a:p>
        </p:txBody>
      </p:sp>
      <p:sp>
        <p:nvSpPr>
          <p:cNvPr id="6" name="內容版面配置區 5">
            <a:extLst>
              <a:ext uri="{FF2B5EF4-FFF2-40B4-BE49-F238E27FC236}">
                <a16:creationId xmlns:a16="http://schemas.microsoft.com/office/drawing/2014/main" id="{25FFFD39-EA82-485F-A7A7-80E18B489493}"/>
              </a:ext>
            </a:extLst>
          </p:cNvPr>
          <p:cNvSpPr>
            <a:spLocks noGrp="1"/>
          </p:cNvSpPr>
          <p:nvPr>
            <p:ph sz="half" idx="1"/>
          </p:nvPr>
        </p:nvSpPr>
        <p:spPr/>
        <p:txBody>
          <a:bodyPr/>
          <a:lstStyle/>
          <a:p>
            <a:endParaRPr lang="zh-TW" altLang="en-US"/>
          </a:p>
        </p:txBody>
      </p:sp>
      <p:pic>
        <p:nvPicPr>
          <p:cNvPr id="8" name="圖片 7">
            <a:extLst>
              <a:ext uri="{FF2B5EF4-FFF2-40B4-BE49-F238E27FC236}">
                <a16:creationId xmlns:a16="http://schemas.microsoft.com/office/drawing/2014/main" id="{80A1BAFD-7C19-4099-81FC-765B01181926}"/>
              </a:ext>
            </a:extLst>
          </p:cNvPr>
          <p:cNvPicPr>
            <a:picLocks noChangeAspect="1"/>
          </p:cNvPicPr>
          <p:nvPr/>
        </p:nvPicPr>
        <p:blipFill>
          <a:blip r:embed="rId2"/>
          <a:stretch>
            <a:fillRect/>
          </a:stretch>
        </p:blipFill>
        <p:spPr>
          <a:xfrm>
            <a:off x="2927648" y="1429042"/>
            <a:ext cx="4942657" cy="4614023"/>
          </a:xfrm>
          <a:prstGeom prst="rect">
            <a:avLst/>
          </a:prstGeom>
        </p:spPr>
      </p:pic>
    </p:spTree>
    <p:extLst>
      <p:ext uri="{BB962C8B-B14F-4D97-AF65-F5344CB8AC3E}">
        <p14:creationId xmlns:p14="http://schemas.microsoft.com/office/powerpoint/2010/main" val="358951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800" b="1" dirty="0">
                <a:solidFill>
                  <a:srgbClr val="404040"/>
                </a:solidFill>
                <a:latin typeface="標楷體" panose="03000509000000000000" pitchFamily="65" charset="-120"/>
                <a:ea typeface="標楷體" panose="03000509000000000000" pitchFamily="65" charset="-120"/>
              </a:rPr>
              <a:t>2.</a:t>
            </a:r>
            <a:r>
              <a:rPr lang="zh-TW" altLang="en-US" sz="4800" b="1" dirty="0">
                <a:solidFill>
                  <a:srgbClr val="404040"/>
                </a:solidFill>
                <a:latin typeface="標楷體" panose="03000509000000000000" pitchFamily="65" charset="-120"/>
                <a:ea typeface="標楷體" panose="03000509000000000000" pitchFamily="65" charset="-120"/>
              </a:rPr>
              <a:t>導護實施要點、計畫、執行狀況</a:t>
            </a:r>
            <a:endParaRPr lang="zh-TW" altLang="en-US" dirty="0"/>
          </a:p>
        </p:txBody>
      </p:sp>
      <p:sp>
        <p:nvSpPr>
          <p:cNvPr id="7" name="內容版面配置區 6">
            <a:extLst>
              <a:ext uri="{FF2B5EF4-FFF2-40B4-BE49-F238E27FC236}">
                <a16:creationId xmlns:a16="http://schemas.microsoft.com/office/drawing/2014/main" id="{9EF60A33-4A7F-4146-8B20-14AD144ED1F0}"/>
              </a:ext>
            </a:extLst>
          </p:cNvPr>
          <p:cNvSpPr>
            <a:spLocks noGrp="1"/>
          </p:cNvSpPr>
          <p:nvPr>
            <p:ph idx="1"/>
          </p:nvPr>
        </p:nvSpPr>
        <p:spPr/>
        <p:txBody>
          <a:bodyPr/>
          <a:lstStyle/>
          <a:p>
            <a:endParaRPr lang="zh-TW" altLang="en-US"/>
          </a:p>
        </p:txBody>
      </p:sp>
      <p:pic>
        <p:nvPicPr>
          <p:cNvPr id="9" name="圖片 8">
            <a:extLst>
              <a:ext uri="{FF2B5EF4-FFF2-40B4-BE49-F238E27FC236}">
                <a16:creationId xmlns:a16="http://schemas.microsoft.com/office/drawing/2014/main" id="{05DFC1FC-18D6-47E5-84CE-6C8FE7B6DC3F}"/>
              </a:ext>
            </a:extLst>
          </p:cNvPr>
          <p:cNvPicPr>
            <a:picLocks noChangeAspect="1"/>
          </p:cNvPicPr>
          <p:nvPr/>
        </p:nvPicPr>
        <p:blipFill>
          <a:blip r:embed="rId2"/>
          <a:stretch>
            <a:fillRect/>
          </a:stretch>
        </p:blipFill>
        <p:spPr>
          <a:xfrm>
            <a:off x="1847528" y="1526878"/>
            <a:ext cx="3448531" cy="4887007"/>
          </a:xfrm>
          <a:prstGeom prst="rect">
            <a:avLst/>
          </a:prstGeom>
        </p:spPr>
      </p:pic>
      <p:pic>
        <p:nvPicPr>
          <p:cNvPr id="11" name="圖片 10">
            <a:extLst>
              <a:ext uri="{FF2B5EF4-FFF2-40B4-BE49-F238E27FC236}">
                <a16:creationId xmlns:a16="http://schemas.microsoft.com/office/drawing/2014/main" id="{C079A068-86C6-4E24-8288-1B77E29D92D2}"/>
              </a:ext>
            </a:extLst>
          </p:cNvPr>
          <p:cNvPicPr>
            <a:picLocks noChangeAspect="1"/>
          </p:cNvPicPr>
          <p:nvPr/>
        </p:nvPicPr>
        <p:blipFill>
          <a:blip r:embed="rId3"/>
          <a:stretch>
            <a:fillRect/>
          </a:stretch>
        </p:blipFill>
        <p:spPr>
          <a:xfrm>
            <a:off x="6096000" y="1526878"/>
            <a:ext cx="3448531" cy="3877216"/>
          </a:xfrm>
          <a:prstGeom prst="rect">
            <a:avLst/>
          </a:prstGeom>
        </p:spPr>
      </p:pic>
    </p:spTree>
    <p:extLst>
      <p:ext uri="{BB962C8B-B14F-4D97-AF65-F5344CB8AC3E}">
        <p14:creationId xmlns:p14="http://schemas.microsoft.com/office/powerpoint/2010/main" val="273665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a:extLst>
              <a:ext uri="{FF2B5EF4-FFF2-40B4-BE49-F238E27FC236}">
                <a16:creationId xmlns:a16="http://schemas.microsoft.com/office/drawing/2014/main" id="{DF312982-E648-4027-961A-2CE9055CF5C2}"/>
              </a:ext>
            </a:extLst>
          </p:cNvPr>
          <p:cNvSpPr>
            <a:spLocks noGrp="1"/>
          </p:cNvSpPr>
          <p:nvPr>
            <p:ph idx="1"/>
          </p:nvPr>
        </p:nvSpPr>
        <p:spPr/>
        <p:txBody>
          <a:bodyPr/>
          <a:lstStyle/>
          <a:p>
            <a:endParaRPr lang="zh-TW" altLang="en-US"/>
          </a:p>
        </p:txBody>
      </p:sp>
      <p:pic>
        <p:nvPicPr>
          <p:cNvPr id="8" name="圖片 7">
            <a:extLst>
              <a:ext uri="{FF2B5EF4-FFF2-40B4-BE49-F238E27FC236}">
                <a16:creationId xmlns:a16="http://schemas.microsoft.com/office/drawing/2014/main" id="{7A890FE2-8671-41D7-883F-24AEA1FBC55B}"/>
              </a:ext>
            </a:extLst>
          </p:cNvPr>
          <p:cNvPicPr>
            <a:picLocks noChangeAspect="1"/>
          </p:cNvPicPr>
          <p:nvPr/>
        </p:nvPicPr>
        <p:blipFill>
          <a:blip r:embed="rId2"/>
          <a:stretch>
            <a:fillRect/>
          </a:stretch>
        </p:blipFill>
        <p:spPr>
          <a:xfrm>
            <a:off x="1060751" y="0"/>
            <a:ext cx="9605725" cy="6889086"/>
          </a:xfrm>
          <a:prstGeom prst="rect">
            <a:avLst/>
          </a:prstGeom>
        </p:spPr>
      </p:pic>
    </p:spTree>
    <p:extLst>
      <p:ext uri="{BB962C8B-B14F-4D97-AF65-F5344CB8AC3E}">
        <p14:creationId xmlns:p14="http://schemas.microsoft.com/office/powerpoint/2010/main" val="415007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400" b="1" dirty="0">
                <a:latin typeface="標楷體" panose="03000509000000000000" pitchFamily="65" charset="-120"/>
                <a:ea typeface="標楷體" panose="03000509000000000000" pitchFamily="65" charset="-120"/>
              </a:rPr>
              <a:t>導護日誌</a:t>
            </a:r>
          </a:p>
        </p:txBody>
      </p:sp>
      <p:pic>
        <p:nvPicPr>
          <p:cNvPr id="9" name="圖片 8">
            <a:extLst>
              <a:ext uri="{FF2B5EF4-FFF2-40B4-BE49-F238E27FC236}">
                <a16:creationId xmlns:a16="http://schemas.microsoft.com/office/drawing/2014/main" id="{476A5426-5E19-442B-AA67-C4527E1E0B8C}"/>
              </a:ext>
            </a:extLst>
          </p:cNvPr>
          <p:cNvPicPr>
            <a:picLocks noChangeAspect="1"/>
          </p:cNvPicPr>
          <p:nvPr/>
        </p:nvPicPr>
        <p:blipFill>
          <a:blip r:embed="rId2"/>
          <a:stretch>
            <a:fillRect/>
          </a:stretch>
        </p:blipFill>
        <p:spPr>
          <a:xfrm>
            <a:off x="1703512" y="1671392"/>
            <a:ext cx="7849178" cy="4421904"/>
          </a:xfrm>
          <a:prstGeom prst="rect">
            <a:avLst/>
          </a:prstGeom>
        </p:spPr>
      </p:pic>
    </p:spTree>
    <p:extLst>
      <p:ext uri="{BB962C8B-B14F-4D97-AF65-F5344CB8AC3E}">
        <p14:creationId xmlns:p14="http://schemas.microsoft.com/office/powerpoint/2010/main" val="284620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49329" y="260648"/>
            <a:ext cx="9829800" cy="1082674"/>
          </a:xfrm>
        </p:spPr>
        <p:txBody>
          <a:bodyPr>
            <a:normAutofit/>
          </a:bodyPr>
          <a:lstStyle/>
          <a:p>
            <a:r>
              <a:rPr lang="en-US" altLang="zh-TW" sz="4400" b="1" dirty="0">
                <a:latin typeface="標楷體" panose="03000509000000000000" pitchFamily="65" charset="-120"/>
                <a:ea typeface="標楷體" panose="03000509000000000000" pitchFamily="65" charset="-120"/>
              </a:rPr>
              <a:t>3.</a:t>
            </a:r>
            <a:r>
              <a:rPr lang="zh-TW" altLang="en-US" sz="4400" b="1" dirty="0">
                <a:latin typeface="標楷體" panose="03000509000000000000" pitchFamily="65" charset="-120"/>
                <a:ea typeface="標楷體" panose="03000509000000000000" pitchFamily="65" charset="-120"/>
              </a:rPr>
              <a:t>參與之學生、導護數量，及相關裝備</a:t>
            </a:r>
          </a:p>
        </p:txBody>
      </p:sp>
      <p:sp>
        <p:nvSpPr>
          <p:cNvPr id="5" name="內容版面配置區 4">
            <a:extLst>
              <a:ext uri="{FF2B5EF4-FFF2-40B4-BE49-F238E27FC236}">
                <a16:creationId xmlns:a16="http://schemas.microsoft.com/office/drawing/2014/main" id="{5598A851-1267-44EB-8971-09B1952E043D}"/>
              </a:ext>
            </a:extLst>
          </p:cNvPr>
          <p:cNvSpPr>
            <a:spLocks noGrp="1"/>
          </p:cNvSpPr>
          <p:nvPr>
            <p:ph idx="1"/>
          </p:nvPr>
        </p:nvSpPr>
        <p:spPr/>
        <p:txBody>
          <a:bodyPr/>
          <a:lstStyle/>
          <a:p>
            <a:endParaRPr lang="zh-TW" altLang="en-US" dirty="0"/>
          </a:p>
        </p:txBody>
      </p:sp>
      <p:pic>
        <p:nvPicPr>
          <p:cNvPr id="7" name="圖片 6">
            <a:extLst>
              <a:ext uri="{FF2B5EF4-FFF2-40B4-BE49-F238E27FC236}">
                <a16:creationId xmlns:a16="http://schemas.microsoft.com/office/drawing/2014/main" id="{B7EC52DB-AC39-40A5-8FB8-5CBBA2F3BAB2}"/>
              </a:ext>
            </a:extLst>
          </p:cNvPr>
          <p:cNvPicPr>
            <a:picLocks noChangeAspect="1"/>
          </p:cNvPicPr>
          <p:nvPr/>
        </p:nvPicPr>
        <p:blipFill rotWithShape="1">
          <a:blip r:embed="rId2"/>
          <a:srcRect b="26626"/>
          <a:stretch/>
        </p:blipFill>
        <p:spPr>
          <a:xfrm>
            <a:off x="2496705" y="1565386"/>
            <a:ext cx="6535047" cy="5031966"/>
          </a:xfrm>
          <a:prstGeom prst="rect">
            <a:avLst/>
          </a:prstGeom>
        </p:spPr>
      </p:pic>
    </p:spTree>
    <p:extLst>
      <p:ext uri="{BB962C8B-B14F-4D97-AF65-F5344CB8AC3E}">
        <p14:creationId xmlns:p14="http://schemas.microsoft.com/office/powerpoint/2010/main" val="277886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400" b="1" dirty="0">
                <a:latin typeface="標楷體" panose="03000509000000000000" pitchFamily="65" charset="-120"/>
                <a:ea typeface="標楷體" panose="03000509000000000000" pitchFamily="65" charset="-120"/>
              </a:rPr>
              <a:t>相關裝備</a:t>
            </a:r>
          </a:p>
        </p:txBody>
      </p:sp>
      <p:pic>
        <p:nvPicPr>
          <p:cNvPr id="5" name="內容版面配置區 4"/>
          <p:cNvPicPr>
            <a:picLocks noGrp="1" noChangeAspect="1"/>
          </p:cNvPicPr>
          <p:nvPr>
            <p:ph sz="half" idx="1"/>
          </p:nvPr>
        </p:nvPicPr>
        <p:blipFill>
          <a:blip r:embed="rId2"/>
          <a:stretch>
            <a:fillRect/>
          </a:stretch>
        </p:blipFill>
        <p:spPr>
          <a:xfrm>
            <a:off x="6528048" y="1789517"/>
            <a:ext cx="3024336" cy="4032448"/>
          </a:xfrm>
          <a:prstGeom prst="rect">
            <a:avLst/>
          </a:prstGeom>
        </p:spPr>
      </p:pic>
      <p:pic>
        <p:nvPicPr>
          <p:cNvPr id="6" name="內容版面配置區 5"/>
          <p:cNvPicPr>
            <a:picLocks noGrp="1" noChangeAspect="1"/>
          </p:cNvPicPr>
          <p:nvPr>
            <p:ph sz="half" idx="2"/>
          </p:nvPr>
        </p:nvPicPr>
        <p:blipFill>
          <a:blip r:embed="rId3"/>
          <a:stretch>
            <a:fillRect/>
          </a:stretch>
        </p:blipFill>
        <p:spPr>
          <a:xfrm>
            <a:off x="1847528" y="1772816"/>
            <a:ext cx="4389437" cy="4173151"/>
          </a:xfrm>
          <a:prstGeom prst="rect">
            <a:avLst/>
          </a:prstGeom>
        </p:spPr>
      </p:pic>
    </p:spTree>
    <p:extLst>
      <p:ext uri="{BB962C8B-B14F-4D97-AF65-F5344CB8AC3E}">
        <p14:creationId xmlns:p14="http://schemas.microsoft.com/office/powerpoint/2010/main" val="300521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sz="half" idx="1"/>
          </p:nvPr>
        </p:nvPicPr>
        <p:blipFill>
          <a:blip r:embed="rId2"/>
          <a:stretch>
            <a:fillRect/>
          </a:stretch>
        </p:blipFill>
        <p:spPr>
          <a:xfrm>
            <a:off x="5519936" y="404663"/>
            <a:ext cx="5256584" cy="4680521"/>
          </a:xfrm>
          <a:prstGeom prst="rect">
            <a:avLst/>
          </a:prstGeom>
        </p:spPr>
      </p:pic>
      <p:pic>
        <p:nvPicPr>
          <p:cNvPr id="6" name="內容版面配置區 5"/>
          <p:cNvPicPr>
            <a:picLocks noGrp="1" noChangeAspect="1"/>
          </p:cNvPicPr>
          <p:nvPr>
            <p:ph sz="half" idx="2"/>
          </p:nvPr>
        </p:nvPicPr>
        <p:blipFill>
          <a:blip r:embed="rId3"/>
          <a:stretch>
            <a:fillRect/>
          </a:stretch>
        </p:blipFill>
        <p:spPr>
          <a:xfrm rot="5400000">
            <a:off x="753922" y="1426261"/>
            <a:ext cx="5328595" cy="3285400"/>
          </a:xfrm>
          <a:prstGeom prst="rect">
            <a:avLst/>
          </a:prstGeom>
        </p:spPr>
      </p:pic>
    </p:spTree>
    <p:extLst>
      <p:ext uri="{BB962C8B-B14F-4D97-AF65-F5344CB8AC3E}">
        <p14:creationId xmlns:p14="http://schemas.microsoft.com/office/powerpoint/2010/main" val="274982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83632" y="1412776"/>
            <a:ext cx="7884368" cy="949424"/>
          </a:xfrm>
        </p:spPr>
        <p:txBody>
          <a:bodyPr/>
          <a:lstStyle/>
          <a:p>
            <a:r>
              <a:rPr lang="en-US" altLang="zh-TW" b="1" dirty="0">
                <a:latin typeface="標楷體" panose="03000509000000000000" pitchFamily="65" charset="-120"/>
                <a:ea typeface="標楷體" panose="03000509000000000000" pitchFamily="65" charset="-120"/>
              </a:rPr>
              <a:t>3-4</a:t>
            </a:r>
            <a:r>
              <a:rPr lang="zh-TW" altLang="en-US" b="1" dirty="0">
                <a:latin typeface="標楷體" panose="03000509000000000000" pitchFamily="65" charset="-120"/>
                <a:ea typeface="標楷體" panose="03000509000000000000" pitchFamily="65" charset="-120"/>
              </a:rPr>
              <a:t>學生交通事故，統計及輔導</a:t>
            </a:r>
          </a:p>
        </p:txBody>
      </p:sp>
      <p:sp>
        <p:nvSpPr>
          <p:cNvPr id="3" name="文字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6112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1775520" y="260648"/>
            <a:ext cx="8064896" cy="646331"/>
          </a:xfrm>
          <a:prstGeom prst="rect">
            <a:avLst/>
          </a:prstGeom>
          <a:noFill/>
        </p:spPr>
        <p:txBody>
          <a:bodyPr wrap="square" rtlCol="0">
            <a:spAutoFit/>
          </a:bodyPr>
          <a:lstStyle/>
          <a:p>
            <a:pPr algn="ctr"/>
            <a:r>
              <a:rPr lang="en-US" altLang="zh-TW" sz="3600" b="1" dirty="0">
                <a:latin typeface="標楷體" panose="03000509000000000000" pitchFamily="65" charset="-120"/>
                <a:ea typeface="標楷體" panose="03000509000000000000" pitchFamily="65" charset="-120"/>
              </a:rPr>
              <a:t>2.</a:t>
            </a:r>
            <a:r>
              <a:rPr lang="zh-TW" altLang="en-US" sz="3600" b="1" dirty="0">
                <a:latin typeface="標楷體" panose="03000509000000000000" pitchFamily="65" charset="-120"/>
                <a:ea typeface="標楷體" panose="03000509000000000000" pitchFamily="65" charset="-120"/>
              </a:rPr>
              <a:t>交通安全實施計畫</a:t>
            </a:r>
          </a:p>
        </p:txBody>
      </p:sp>
      <p:pic>
        <p:nvPicPr>
          <p:cNvPr id="8" name="圖片 7">
            <a:extLst>
              <a:ext uri="{FF2B5EF4-FFF2-40B4-BE49-F238E27FC236}">
                <a16:creationId xmlns:a16="http://schemas.microsoft.com/office/drawing/2014/main" id="{D4DD61A0-6233-422B-B28C-6AEA5D1E42A5}"/>
              </a:ext>
            </a:extLst>
          </p:cNvPr>
          <p:cNvPicPr>
            <a:picLocks noChangeAspect="1"/>
          </p:cNvPicPr>
          <p:nvPr/>
        </p:nvPicPr>
        <p:blipFill>
          <a:blip r:embed="rId2"/>
          <a:stretch>
            <a:fillRect/>
          </a:stretch>
        </p:blipFill>
        <p:spPr>
          <a:xfrm>
            <a:off x="1733605" y="1011457"/>
            <a:ext cx="3780090" cy="5096577"/>
          </a:xfrm>
          <a:prstGeom prst="rect">
            <a:avLst/>
          </a:prstGeom>
        </p:spPr>
      </p:pic>
      <p:sp>
        <p:nvSpPr>
          <p:cNvPr id="10" name="標題 9">
            <a:extLst>
              <a:ext uri="{FF2B5EF4-FFF2-40B4-BE49-F238E27FC236}">
                <a16:creationId xmlns:a16="http://schemas.microsoft.com/office/drawing/2014/main" id="{324BCB65-FF6E-4E53-8007-AE0B03D5A595}"/>
              </a:ext>
            </a:extLst>
          </p:cNvPr>
          <p:cNvSpPr>
            <a:spLocks noGrp="1"/>
          </p:cNvSpPr>
          <p:nvPr>
            <p:ph type="title"/>
          </p:nvPr>
        </p:nvSpPr>
        <p:spPr/>
        <p:txBody>
          <a:bodyPr/>
          <a:lstStyle/>
          <a:p>
            <a:endParaRPr lang="zh-TW" altLang="en-US"/>
          </a:p>
        </p:txBody>
      </p:sp>
      <p:pic>
        <p:nvPicPr>
          <p:cNvPr id="12" name="圖片 11">
            <a:extLst>
              <a:ext uri="{FF2B5EF4-FFF2-40B4-BE49-F238E27FC236}">
                <a16:creationId xmlns:a16="http://schemas.microsoft.com/office/drawing/2014/main" id="{0BA4B615-8FAB-4710-837B-A1B7CD6E17F5}"/>
              </a:ext>
            </a:extLst>
          </p:cNvPr>
          <p:cNvPicPr>
            <a:picLocks noChangeAspect="1"/>
          </p:cNvPicPr>
          <p:nvPr/>
        </p:nvPicPr>
        <p:blipFill>
          <a:blip r:embed="rId3"/>
          <a:stretch>
            <a:fillRect/>
          </a:stretch>
        </p:blipFill>
        <p:spPr>
          <a:xfrm>
            <a:off x="5807968" y="1088908"/>
            <a:ext cx="4658375" cy="4296375"/>
          </a:xfrm>
          <a:prstGeom prst="rect">
            <a:avLst/>
          </a:prstGeom>
        </p:spPr>
      </p:pic>
    </p:spTree>
    <p:extLst>
      <p:ext uri="{BB962C8B-B14F-4D97-AF65-F5344CB8AC3E}">
        <p14:creationId xmlns:p14="http://schemas.microsoft.com/office/powerpoint/2010/main" val="54582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sz="4400" b="1" dirty="0">
                <a:latin typeface="標楷體" panose="03000509000000000000" pitchFamily="65" charset="-120"/>
                <a:ea typeface="標楷體" panose="03000509000000000000" pitchFamily="65" charset="-120"/>
              </a:rPr>
              <a:t>1.</a:t>
            </a:r>
            <a:r>
              <a:rPr lang="zh-TW" altLang="en-US" sz="4400" b="1" dirty="0">
                <a:latin typeface="標楷體" panose="03000509000000000000" pitchFamily="65" charset="-120"/>
                <a:ea typeface="標楷體" panose="03000509000000000000" pitchFamily="65" charset="-120"/>
              </a:rPr>
              <a:t>學生交通事故、違規資料且有輔導作為</a:t>
            </a:r>
          </a:p>
        </p:txBody>
      </p:sp>
      <p:sp>
        <p:nvSpPr>
          <p:cNvPr id="5" name="內容版面配置區 4">
            <a:extLst>
              <a:ext uri="{FF2B5EF4-FFF2-40B4-BE49-F238E27FC236}">
                <a16:creationId xmlns:a16="http://schemas.microsoft.com/office/drawing/2014/main" id="{294E5549-3356-48FD-9E11-20469EF239E5}"/>
              </a:ext>
            </a:extLst>
          </p:cNvPr>
          <p:cNvSpPr>
            <a:spLocks noGrp="1"/>
          </p:cNvSpPr>
          <p:nvPr>
            <p:ph idx="1"/>
          </p:nvPr>
        </p:nvSpPr>
        <p:spPr/>
        <p:txBody>
          <a:bodyPr/>
          <a:lstStyle/>
          <a:p>
            <a:endParaRPr lang="zh-TW" altLang="en-US"/>
          </a:p>
        </p:txBody>
      </p:sp>
      <p:pic>
        <p:nvPicPr>
          <p:cNvPr id="7" name="圖片 6">
            <a:extLst>
              <a:ext uri="{FF2B5EF4-FFF2-40B4-BE49-F238E27FC236}">
                <a16:creationId xmlns:a16="http://schemas.microsoft.com/office/drawing/2014/main" id="{D446CD55-CD5F-41DE-AEDA-89DD2BAD3AC8}"/>
              </a:ext>
            </a:extLst>
          </p:cNvPr>
          <p:cNvPicPr>
            <a:picLocks noChangeAspect="1"/>
          </p:cNvPicPr>
          <p:nvPr/>
        </p:nvPicPr>
        <p:blipFill>
          <a:blip r:embed="rId2"/>
          <a:stretch>
            <a:fillRect/>
          </a:stretch>
        </p:blipFill>
        <p:spPr>
          <a:xfrm>
            <a:off x="4233650" y="1723292"/>
            <a:ext cx="3038899" cy="4305901"/>
          </a:xfrm>
          <a:prstGeom prst="rect">
            <a:avLst/>
          </a:prstGeom>
        </p:spPr>
      </p:pic>
    </p:spTree>
    <p:extLst>
      <p:ext uri="{BB962C8B-B14F-4D97-AF65-F5344CB8AC3E}">
        <p14:creationId xmlns:p14="http://schemas.microsoft.com/office/powerpoint/2010/main" val="270841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a:extLst>
              <a:ext uri="{FF2B5EF4-FFF2-40B4-BE49-F238E27FC236}">
                <a16:creationId xmlns:a16="http://schemas.microsoft.com/office/drawing/2014/main" id="{2E4667CA-AC2B-44D9-9F31-67A30CF8A26C}"/>
              </a:ext>
            </a:extLst>
          </p:cNvPr>
          <p:cNvSpPr>
            <a:spLocks noGrp="1"/>
          </p:cNvSpPr>
          <p:nvPr>
            <p:ph idx="1"/>
          </p:nvPr>
        </p:nvSpPr>
        <p:spPr/>
        <p:txBody>
          <a:bodyPr/>
          <a:lstStyle/>
          <a:p>
            <a:endParaRPr lang="zh-TW" altLang="en-US" dirty="0"/>
          </a:p>
        </p:txBody>
      </p:sp>
      <p:pic>
        <p:nvPicPr>
          <p:cNvPr id="6" name="圖片 5">
            <a:extLst>
              <a:ext uri="{FF2B5EF4-FFF2-40B4-BE49-F238E27FC236}">
                <a16:creationId xmlns:a16="http://schemas.microsoft.com/office/drawing/2014/main" id="{FD187157-E196-4F60-B3C6-1D67AF60C09C}"/>
              </a:ext>
            </a:extLst>
          </p:cNvPr>
          <p:cNvPicPr>
            <a:picLocks noChangeAspect="1"/>
          </p:cNvPicPr>
          <p:nvPr/>
        </p:nvPicPr>
        <p:blipFill>
          <a:blip r:embed="rId2"/>
          <a:stretch>
            <a:fillRect/>
          </a:stretch>
        </p:blipFill>
        <p:spPr>
          <a:xfrm rot="16200000">
            <a:off x="3245782" y="-129493"/>
            <a:ext cx="4925589" cy="6858000"/>
          </a:xfrm>
          <a:prstGeom prst="rect">
            <a:avLst/>
          </a:prstGeom>
        </p:spPr>
      </p:pic>
      <p:sp>
        <p:nvSpPr>
          <p:cNvPr id="7" name="矩形: 圓角 6">
            <a:extLst>
              <a:ext uri="{FF2B5EF4-FFF2-40B4-BE49-F238E27FC236}">
                <a16:creationId xmlns:a16="http://schemas.microsoft.com/office/drawing/2014/main" id="{06E3E223-F3D4-434B-8F09-ED5B24536671}"/>
              </a:ext>
            </a:extLst>
          </p:cNvPr>
          <p:cNvSpPr/>
          <p:nvPr/>
        </p:nvSpPr>
        <p:spPr>
          <a:xfrm>
            <a:off x="4871864" y="5303520"/>
            <a:ext cx="1440160" cy="285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圓角 7">
            <a:extLst>
              <a:ext uri="{FF2B5EF4-FFF2-40B4-BE49-F238E27FC236}">
                <a16:creationId xmlns:a16="http://schemas.microsoft.com/office/drawing/2014/main" id="{23F76EC9-41F4-4532-A221-43CC983C7A09}"/>
              </a:ext>
            </a:extLst>
          </p:cNvPr>
          <p:cNvSpPr/>
          <p:nvPr/>
        </p:nvSpPr>
        <p:spPr>
          <a:xfrm>
            <a:off x="7284477" y="5298068"/>
            <a:ext cx="1440160" cy="285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22100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15480" y="404664"/>
            <a:ext cx="9577064" cy="1082674"/>
          </a:xfrm>
        </p:spPr>
        <p:txBody>
          <a:bodyPr>
            <a:noAutofit/>
          </a:bodyPr>
          <a:lstStyle/>
          <a:p>
            <a:r>
              <a:rPr lang="en-US" altLang="zh-TW" sz="3600" b="1" dirty="0">
                <a:latin typeface="標楷體" panose="03000509000000000000" pitchFamily="65" charset="-120"/>
                <a:ea typeface="標楷體" panose="03000509000000000000" pitchFamily="65" charset="-120"/>
              </a:rPr>
              <a:t>2.</a:t>
            </a:r>
            <a:r>
              <a:rPr lang="zh-TW" altLang="en-US" sz="3600" b="1" dirty="0">
                <a:latin typeface="標楷體" panose="03000509000000000000" pitchFamily="65" charset="-120"/>
                <a:ea typeface="標楷體" panose="03000509000000000000" pitchFamily="65" charset="-120"/>
              </a:rPr>
              <a:t>利用交通事故做資料分析，運用於教學</a:t>
            </a:r>
          </a:p>
        </p:txBody>
      </p:sp>
      <p:pic>
        <p:nvPicPr>
          <p:cNvPr id="4" name="內容版面配置區 3"/>
          <p:cNvPicPr>
            <a:picLocks noGrp="1" noChangeAspect="1"/>
          </p:cNvPicPr>
          <p:nvPr>
            <p:ph idx="1"/>
          </p:nvPr>
        </p:nvPicPr>
        <p:blipFill rotWithShape="1">
          <a:blip r:embed="rId2">
            <a:extLst>
              <a:ext uri="{28A0092B-C50C-407E-A947-70E740481C1C}">
                <a14:useLocalDpi xmlns:a14="http://schemas.microsoft.com/office/drawing/2010/main" val="0"/>
              </a:ext>
            </a:extLst>
          </a:blip>
          <a:srcRect l="16250" t="20968"/>
          <a:stretch/>
        </p:blipFill>
        <p:spPr>
          <a:xfrm>
            <a:off x="3287688" y="1700808"/>
            <a:ext cx="4824536" cy="4213005"/>
          </a:xfrm>
        </p:spPr>
      </p:pic>
    </p:spTree>
    <p:extLst>
      <p:ext uri="{BB962C8B-B14F-4D97-AF65-F5344CB8AC3E}">
        <p14:creationId xmlns:p14="http://schemas.microsoft.com/office/powerpoint/2010/main" val="106985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63552" y="589568"/>
            <a:ext cx="8964488" cy="1828800"/>
          </a:xfrm>
        </p:spPr>
        <p:txBody>
          <a:bodyPr/>
          <a:lstStyle/>
          <a:p>
            <a:r>
              <a:rPr lang="en-US" altLang="zh-TW" b="1" dirty="0">
                <a:latin typeface="標楷體" panose="03000509000000000000" pitchFamily="65" charset="-120"/>
                <a:ea typeface="標楷體" panose="03000509000000000000" pitchFamily="65" charset="-120"/>
              </a:rPr>
              <a:t>3-5</a:t>
            </a:r>
            <a:r>
              <a:rPr lang="zh-TW" altLang="en-US" b="1" dirty="0">
                <a:latin typeface="標楷體" panose="03000509000000000000" pitchFamily="65" charset="-120"/>
                <a:ea typeface="標楷體" panose="03000509000000000000" pitchFamily="65" charset="-120"/>
              </a:rPr>
              <a:t>規劃家長接送區，鼓勵學生步行</a:t>
            </a:r>
          </a:p>
        </p:txBody>
      </p:sp>
      <p:sp>
        <p:nvSpPr>
          <p:cNvPr id="3" name="文字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69201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83432" y="116632"/>
            <a:ext cx="9829800" cy="1082674"/>
          </a:xfrm>
        </p:spPr>
        <p:txBody>
          <a:bodyPr>
            <a:normAutofit/>
          </a:bodyPr>
          <a:lstStyle/>
          <a:p>
            <a:r>
              <a:rPr lang="en-US" altLang="zh-TW" sz="4400" b="1" dirty="0">
                <a:solidFill>
                  <a:srgbClr val="404040"/>
                </a:solidFill>
                <a:latin typeface="標楷體" panose="03000509000000000000" pitchFamily="65" charset="-120"/>
                <a:ea typeface="標楷體" panose="03000509000000000000" pitchFamily="65" charset="-120"/>
              </a:rPr>
              <a:t>1.</a:t>
            </a:r>
            <a:r>
              <a:rPr lang="zh-TW" altLang="en-US" sz="4400" b="1" dirty="0">
                <a:solidFill>
                  <a:srgbClr val="404040"/>
                </a:solidFill>
                <a:latin typeface="標楷體" panose="03000509000000000000" pitchFamily="65" charset="-120"/>
                <a:ea typeface="標楷體" panose="03000509000000000000" pitchFamily="65" charset="-120"/>
              </a:rPr>
              <a:t>家長接送區之規畫與設置</a:t>
            </a:r>
            <a:endParaRPr lang="zh-TW" altLang="en-US" dirty="0"/>
          </a:p>
        </p:txBody>
      </p:sp>
      <p:sp>
        <p:nvSpPr>
          <p:cNvPr id="4" name="內容版面配置區 3">
            <a:extLst>
              <a:ext uri="{FF2B5EF4-FFF2-40B4-BE49-F238E27FC236}">
                <a16:creationId xmlns:a16="http://schemas.microsoft.com/office/drawing/2014/main" id="{117EAD21-BCC2-4387-9DC3-C9BAE1857E40}"/>
              </a:ext>
            </a:extLst>
          </p:cNvPr>
          <p:cNvSpPr>
            <a:spLocks noGrp="1"/>
          </p:cNvSpPr>
          <p:nvPr>
            <p:ph sz="half" idx="1"/>
          </p:nvPr>
        </p:nvSpPr>
        <p:spPr/>
        <p:txBody>
          <a:bodyPr/>
          <a:lstStyle/>
          <a:p>
            <a:endParaRPr lang="zh-TW" altLang="en-US"/>
          </a:p>
        </p:txBody>
      </p:sp>
      <p:pic>
        <p:nvPicPr>
          <p:cNvPr id="8" name="圖片 7">
            <a:extLst>
              <a:ext uri="{FF2B5EF4-FFF2-40B4-BE49-F238E27FC236}">
                <a16:creationId xmlns:a16="http://schemas.microsoft.com/office/drawing/2014/main" id="{D055EB0E-C8C8-4888-9859-866DD6F5DDF8}"/>
              </a:ext>
            </a:extLst>
          </p:cNvPr>
          <p:cNvPicPr>
            <a:picLocks noChangeAspect="1"/>
          </p:cNvPicPr>
          <p:nvPr/>
        </p:nvPicPr>
        <p:blipFill>
          <a:blip r:embed="rId2"/>
          <a:stretch>
            <a:fillRect/>
          </a:stretch>
        </p:blipFill>
        <p:spPr>
          <a:xfrm>
            <a:off x="1524000" y="1570231"/>
            <a:ext cx="4389120" cy="4642339"/>
          </a:xfrm>
          <a:prstGeom prst="rect">
            <a:avLst/>
          </a:prstGeom>
        </p:spPr>
      </p:pic>
      <p:pic>
        <p:nvPicPr>
          <p:cNvPr id="11" name="內容版面配置區 7">
            <a:extLst>
              <a:ext uri="{FF2B5EF4-FFF2-40B4-BE49-F238E27FC236}">
                <a16:creationId xmlns:a16="http://schemas.microsoft.com/office/drawing/2014/main" id="{AA796A25-FF61-4557-B0D9-765DF1BED347}"/>
              </a:ext>
            </a:extLst>
          </p:cNvPr>
          <p:cNvPicPr>
            <a:picLocks noGrp="1" noChangeAspect="1"/>
          </p:cNvPicPr>
          <p:nvPr>
            <p:ph sz="half" idx="2"/>
          </p:nvPr>
        </p:nvPicPr>
        <p:blipFill>
          <a:blip r:embed="rId3"/>
          <a:stretch>
            <a:fillRect/>
          </a:stretch>
        </p:blipFill>
        <p:spPr>
          <a:xfrm>
            <a:off x="6456040" y="1581918"/>
            <a:ext cx="3240360" cy="4319506"/>
          </a:xfrm>
        </p:spPr>
      </p:pic>
    </p:spTree>
    <p:extLst>
      <p:ext uri="{BB962C8B-B14F-4D97-AF65-F5344CB8AC3E}">
        <p14:creationId xmlns:p14="http://schemas.microsoft.com/office/powerpoint/2010/main" val="302955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400" b="1" dirty="0">
                <a:latin typeface="標楷體" panose="03000509000000000000" pitchFamily="65" charset="-120"/>
                <a:ea typeface="標楷體" panose="03000509000000000000" pitchFamily="65" charset="-120"/>
              </a:rPr>
              <a:t>2.</a:t>
            </a:r>
            <a:r>
              <a:rPr lang="zh-TW" altLang="en-US" sz="4400" b="1" dirty="0">
                <a:latin typeface="標楷體" panose="03000509000000000000" pitchFamily="65" charset="-120"/>
                <a:ea typeface="標楷體" panose="03000509000000000000" pitchFamily="65" charset="-120"/>
              </a:rPr>
              <a:t>通學步道</a:t>
            </a:r>
          </a:p>
        </p:txBody>
      </p:sp>
      <p:pic>
        <p:nvPicPr>
          <p:cNvPr id="5" name="內容版面配置區 4"/>
          <p:cNvPicPr>
            <a:picLocks noGrp="1" noChangeAspect="1"/>
          </p:cNvPicPr>
          <p:nvPr>
            <p:ph sz="half" idx="1"/>
          </p:nvPr>
        </p:nvPicPr>
        <p:blipFill>
          <a:blip r:embed="rId2"/>
          <a:stretch>
            <a:fillRect/>
          </a:stretch>
        </p:blipFill>
        <p:spPr>
          <a:xfrm>
            <a:off x="1524000" y="1913752"/>
            <a:ext cx="4389438" cy="3298783"/>
          </a:xfrm>
          <a:prstGeom prst="rect">
            <a:avLst/>
          </a:prstGeom>
        </p:spPr>
      </p:pic>
      <p:pic>
        <p:nvPicPr>
          <p:cNvPr id="8" name="內容版面配置區 7"/>
          <p:cNvPicPr>
            <a:picLocks noGrp="1" noChangeAspect="1"/>
          </p:cNvPicPr>
          <p:nvPr>
            <p:ph sz="half" idx="2"/>
          </p:nvPr>
        </p:nvPicPr>
        <p:blipFill>
          <a:blip r:embed="rId3"/>
          <a:stretch>
            <a:fillRect/>
          </a:stretch>
        </p:blipFill>
        <p:spPr>
          <a:xfrm>
            <a:off x="6278563" y="1914057"/>
            <a:ext cx="4389437" cy="3298174"/>
          </a:xfrm>
          <a:prstGeom prst="rect">
            <a:avLst/>
          </a:prstGeom>
        </p:spPr>
      </p:pic>
    </p:spTree>
    <p:extLst>
      <p:ext uri="{BB962C8B-B14F-4D97-AF65-F5344CB8AC3E}">
        <p14:creationId xmlns:p14="http://schemas.microsoft.com/office/powerpoint/2010/main" val="417156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78562" y="1625122"/>
            <a:ext cx="4389438" cy="3532069"/>
          </a:xfrm>
        </p:spPr>
      </p:pic>
      <p:pic>
        <p:nvPicPr>
          <p:cNvPr id="6" name="內容版面配置區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487488" y="1628800"/>
            <a:ext cx="4389437" cy="3528392"/>
          </a:xfrm>
        </p:spPr>
      </p:pic>
    </p:spTree>
    <p:extLst>
      <p:ext uri="{BB962C8B-B14F-4D97-AF65-F5344CB8AC3E}">
        <p14:creationId xmlns:p14="http://schemas.microsoft.com/office/powerpoint/2010/main" val="2056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latin typeface="標楷體" panose="03000509000000000000" pitchFamily="65" charset="-120"/>
                <a:ea typeface="標楷體" panose="03000509000000000000" pitchFamily="65" charset="-120"/>
              </a:rPr>
              <a:t>3-6</a:t>
            </a:r>
            <a:r>
              <a:rPr lang="zh-TW" altLang="en-US" b="1" dirty="0">
                <a:latin typeface="標楷體" panose="03000509000000000000" pitchFamily="65" charset="-120"/>
                <a:ea typeface="標楷體" panose="03000509000000000000" pitchFamily="65" charset="-120"/>
              </a:rPr>
              <a:t>建立愛心服務站</a:t>
            </a:r>
          </a:p>
        </p:txBody>
      </p:sp>
      <p:sp>
        <p:nvSpPr>
          <p:cNvPr id="3" name="文字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53479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400" b="1" dirty="0">
                <a:solidFill>
                  <a:srgbClr val="404040"/>
                </a:solidFill>
                <a:latin typeface="標楷體" panose="03000509000000000000" pitchFamily="65" charset="-120"/>
                <a:ea typeface="標楷體" panose="03000509000000000000" pitchFamily="65" charset="-120"/>
              </a:rPr>
              <a:t>1.</a:t>
            </a:r>
            <a:r>
              <a:rPr lang="zh-TW" altLang="en-US" sz="4400" b="1" dirty="0">
                <a:solidFill>
                  <a:srgbClr val="404040"/>
                </a:solidFill>
                <a:latin typeface="標楷體" panose="03000509000000000000" pitchFamily="65" charset="-120"/>
                <a:ea typeface="標楷體" panose="03000509000000000000" pitchFamily="65" charset="-120"/>
              </a:rPr>
              <a:t>愛心服務站計畫、執行</a:t>
            </a:r>
            <a:endParaRPr lang="zh-TW" altLang="en-US" dirty="0"/>
          </a:p>
        </p:txBody>
      </p:sp>
      <p:pic>
        <p:nvPicPr>
          <p:cNvPr id="5" name="內容版面配置區 4"/>
          <p:cNvPicPr>
            <a:picLocks noGrp="1" noChangeAspect="1"/>
          </p:cNvPicPr>
          <p:nvPr>
            <p:ph sz="half" idx="1"/>
          </p:nvPr>
        </p:nvPicPr>
        <p:blipFill rotWithShape="1">
          <a:blip r:embed="rId2"/>
          <a:srcRect l="16405" t="13613" r="16335" b="5019"/>
          <a:stretch/>
        </p:blipFill>
        <p:spPr>
          <a:xfrm>
            <a:off x="1847528" y="1628800"/>
            <a:ext cx="3816424" cy="4392488"/>
          </a:xfrm>
          <a:prstGeom prst="rect">
            <a:avLst/>
          </a:prstGeom>
        </p:spPr>
      </p:pic>
      <p:pic>
        <p:nvPicPr>
          <p:cNvPr id="6" name="內容版面配置區 5"/>
          <p:cNvPicPr>
            <a:picLocks noGrp="1" noChangeAspect="1"/>
          </p:cNvPicPr>
          <p:nvPr>
            <p:ph sz="half" idx="2"/>
          </p:nvPr>
        </p:nvPicPr>
        <p:blipFill rotWithShape="1">
          <a:blip r:embed="rId3"/>
          <a:srcRect l="17168" t="13613" r="17213" b="5019"/>
          <a:stretch/>
        </p:blipFill>
        <p:spPr>
          <a:xfrm>
            <a:off x="5879976" y="1619372"/>
            <a:ext cx="3528392" cy="4401916"/>
          </a:xfrm>
          <a:prstGeom prst="rect">
            <a:avLst/>
          </a:prstGeom>
        </p:spPr>
      </p:pic>
    </p:spTree>
    <p:extLst>
      <p:ext uri="{BB962C8B-B14F-4D97-AF65-F5344CB8AC3E}">
        <p14:creationId xmlns:p14="http://schemas.microsoft.com/office/powerpoint/2010/main" val="236652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400" b="1" dirty="0">
                <a:latin typeface="標楷體" panose="03000509000000000000" pitchFamily="65" charset="-120"/>
                <a:ea typeface="標楷體" panose="03000509000000000000" pitchFamily="65" charset="-120"/>
              </a:rPr>
              <a:t>2.</a:t>
            </a:r>
            <a:r>
              <a:rPr lang="zh-TW" altLang="en-US" sz="4400" b="1" dirty="0">
                <a:latin typeface="標楷體" panose="03000509000000000000" pitchFamily="65" charset="-120"/>
                <a:ea typeface="標楷體" panose="03000509000000000000" pitchFamily="65" charset="-120"/>
              </a:rPr>
              <a:t>愛心服務站追蹤與檢討</a:t>
            </a:r>
          </a:p>
        </p:txBody>
      </p:sp>
      <p:pic>
        <p:nvPicPr>
          <p:cNvPr id="5" name="內容版面配置區 4"/>
          <p:cNvPicPr>
            <a:picLocks noGrp="1" noChangeAspect="1"/>
          </p:cNvPicPr>
          <p:nvPr>
            <p:ph sz="half" idx="1"/>
          </p:nvPr>
        </p:nvPicPr>
        <p:blipFill>
          <a:blip r:embed="rId2"/>
          <a:stretch>
            <a:fillRect/>
          </a:stretch>
        </p:blipFill>
        <p:spPr>
          <a:xfrm>
            <a:off x="1524000" y="1899261"/>
            <a:ext cx="4389438" cy="3327765"/>
          </a:xfrm>
          <a:prstGeom prst="rect">
            <a:avLst/>
          </a:prstGeom>
        </p:spPr>
      </p:pic>
      <p:pic>
        <p:nvPicPr>
          <p:cNvPr id="6" name="內容版面配置區 5"/>
          <p:cNvPicPr>
            <a:picLocks noGrp="1" noChangeAspect="1"/>
          </p:cNvPicPr>
          <p:nvPr>
            <p:ph sz="half" idx="2"/>
          </p:nvPr>
        </p:nvPicPr>
        <p:blipFill>
          <a:blip r:embed="rId3"/>
          <a:stretch>
            <a:fillRect/>
          </a:stretch>
        </p:blipFill>
        <p:spPr>
          <a:xfrm>
            <a:off x="6278563" y="1908184"/>
            <a:ext cx="4389437" cy="3309920"/>
          </a:xfrm>
          <a:prstGeom prst="rect">
            <a:avLst/>
          </a:prstGeom>
        </p:spPr>
      </p:pic>
    </p:spTree>
    <p:extLst>
      <p:ext uri="{BB962C8B-B14F-4D97-AF65-F5344CB8AC3E}">
        <p14:creationId xmlns:p14="http://schemas.microsoft.com/office/powerpoint/2010/main" val="264767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a:latin typeface="標楷體" panose="03000509000000000000" pitchFamily="65" charset="-120"/>
                <a:ea typeface="標楷體" panose="03000509000000000000" pitchFamily="65" charset="-120"/>
              </a:rPr>
              <a:t>交通安全推動會議簽到表及開會照片</a:t>
            </a:r>
          </a:p>
        </p:txBody>
      </p:sp>
      <p:pic>
        <p:nvPicPr>
          <p:cNvPr id="5" name="圖片 4">
            <a:extLst>
              <a:ext uri="{FF2B5EF4-FFF2-40B4-BE49-F238E27FC236}">
                <a16:creationId xmlns:a16="http://schemas.microsoft.com/office/drawing/2014/main" id="{2CC53DEB-9E78-4DB6-B9F5-1D182F443D70}"/>
              </a:ext>
            </a:extLst>
          </p:cNvPr>
          <p:cNvPicPr>
            <a:picLocks noChangeAspect="1"/>
          </p:cNvPicPr>
          <p:nvPr/>
        </p:nvPicPr>
        <p:blipFill>
          <a:blip r:embed="rId2"/>
          <a:stretch>
            <a:fillRect/>
          </a:stretch>
        </p:blipFill>
        <p:spPr>
          <a:xfrm>
            <a:off x="6888088" y="1776046"/>
            <a:ext cx="2931368" cy="4103915"/>
          </a:xfrm>
          <a:prstGeom prst="rect">
            <a:avLst/>
          </a:prstGeom>
        </p:spPr>
      </p:pic>
      <p:pic>
        <p:nvPicPr>
          <p:cNvPr id="9" name="圖片 8">
            <a:extLst>
              <a:ext uri="{FF2B5EF4-FFF2-40B4-BE49-F238E27FC236}">
                <a16:creationId xmlns:a16="http://schemas.microsoft.com/office/drawing/2014/main" id="{5A8E2265-E74F-4B58-8D46-2D6F004CC62B}"/>
              </a:ext>
            </a:extLst>
          </p:cNvPr>
          <p:cNvPicPr>
            <a:picLocks noChangeAspect="1"/>
          </p:cNvPicPr>
          <p:nvPr/>
        </p:nvPicPr>
        <p:blipFill>
          <a:blip r:embed="rId3"/>
          <a:stretch>
            <a:fillRect/>
          </a:stretch>
        </p:blipFill>
        <p:spPr>
          <a:xfrm>
            <a:off x="1925013" y="1841482"/>
            <a:ext cx="4170987" cy="3973042"/>
          </a:xfrm>
          <a:prstGeom prst="rect">
            <a:avLst/>
          </a:prstGeom>
        </p:spPr>
      </p:pic>
    </p:spTree>
    <p:extLst>
      <p:ext uri="{BB962C8B-B14F-4D97-AF65-F5344CB8AC3E}">
        <p14:creationId xmlns:p14="http://schemas.microsoft.com/office/powerpoint/2010/main" val="318188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15680" y="584467"/>
            <a:ext cx="7315200" cy="1828800"/>
          </a:xfrm>
        </p:spPr>
        <p:txBody>
          <a:bodyPr>
            <a:normAutofit/>
          </a:bodyPr>
          <a:lstStyle/>
          <a:p>
            <a:r>
              <a:rPr lang="zh-TW" altLang="en-US" sz="5400" dirty="0">
                <a:solidFill>
                  <a:srgbClr val="00B050"/>
                </a:solidFill>
                <a:latin typeface="標楷體" panose="03000509000000000000" pitchFamily="65" charset="-120"/>
                <a:ea typeface="標楷體" panose="03000509000000000000" pitchFamily="65" charset="-120"/>
              </a:rPr>
              <a:t>四、創新與重大成效</a:t>
            </a:r>
          </a:p>
        </p:txBody>
      </p:sp>
      <p:sp>
        <p:nvSpPr>
          <p:cNvPr id="3" name="文字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63589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06776" y="332656"/>
            <a:ext cx="9829800" cy="1082674"/>
          </a:xfrm>
        </p:spPr>
        <p:txBody>
          <a:bodyPr>
            <a:normAutofit/>
          </a:bodyPr>
          <a:lstStyle/>
          <a:p>
            <a:r>
              <a:rPr lang="en-US" altLang="zh-TW" sz="4400" b="1" dirty="0">
                <a:latin typeface="標楷體" panose="03000509000000000000" pitchFamily="65" charset="-120"/>
                <a:ea typeface="標楷體" panose="03000509000000000000" pitchFamily="65" charset="-120"/>
              </a:rPr>
              <a:t>2.</a:t>
            </a:r>
            <a:r>
              <a:rPr lang="zh-TW" altLang="en-US" sz="4400" b="1" dirty="0">
                <a:latin typeface="標楷體" panose="03000509000000000000" pitchFamily="65" charset="-120"/>
                <a:ea typeface="標楷體" panose="03000509000000000000" pitchFamily="65" charset="-120"/>
              </a:rPr>
              <a:t>近三年學校有其特殊、創新</a:t>
            </a:r>
          </a:p>
        </p:txBody>
      </p:sp>
      <p:sp>
        <p:nvSpPr>
          <p:cNvPr id="4" name="內容版面配置區 3"/>
          <p:cNvSpPr>
            <a:spLocks noGrp="1"/>
          </p:cNvSpPr>
          <p:nvPr>
            <p:ph sz="half" idx="2"/>
          </p:nvPr>
        </p:nvSpPr>
        <p:spPr/>
        <p:txBody>
          <a:bodyPr>
            <a:normAutofit/>
          </a:bodyPr>
          <a:lstStyle/>
          <a:p>
            <a:pPr marL="0" indent="0">
              <a:lnSpc>
                <a:spcPct val="200000"/>
              </a:lnSpc>
              <a:buNone/>
            </a:pPr>
            <a:r>
              <a:rPr lang="zh-TW" altLang="en-US" sz="2800" b="1" dirty="0">
                <a:latin typeface="標楷體" panose="03000509000000000000" pitchFamily="65" charset="-120"/>
                <a:ea typeface="標楷體" panose="03000509000000000000" pitchFamily="65" charset="-120"/>
              </a:rPr>
              <a:t>特教老師運用其課堂時間教導特教生辨認常見交通號誌，以利增加學生安全。</a:t>
            </a:r>
          </a:p>
        </p:txBody>
      </p:sp>
      <p:pic>
        <p:nvPicPr>
          <p:cNvPr id="8" name="內容版面配置區 7">
            <a:extLst>
              <a:ext uri="{FF2B5EF4-FFF2-40B4-BE49-F238E27FC236}">
                <a16:creationId xmlns:a16="http://schemas.microsoft.com/office/drawing/2014/main" id="{E98FDF30-4A18-4163-BFB5-1FF0B6691C5E}"/>
              </a:ext>
            </a:extLst>
          </p:cNvPr>
          <p:cNvPicPr>
            <a:picLocks noGrp="1" noChangeAspect="1"/>
          </p:cNvPicPr>
          <p:nvPr>
            <p:ph sz="half" idx="1"/>
          </p:nvPr>
        </p:nvPicPr>
        <p:blipFill>
          <a:blip r:embed="rId2"/>
          <a:stretch>
            <a:fillRect/>
          </a:stretch>
        </p:blipFill>
        <p:spPr>
          <a:xfrm>
            <a:off x="1855307" y="1916574"/>
            <a:ext cx="4389438" cy="3292821"/>
          </a:xfrm>
        </p:spPr>
      </p:pic>
    </p:spTree>
    <p:extLst>
      <p:ext uri="{BB962C8B-B14F-4D97-AF65-F5344CB8AC3E}">
        <p14:creationId xmlns:p14="http://schemas.microsoft.com/office/powerpoint/2010/main" val="160377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999656" y="1556792"/>
            <a:ext cx="6847656" cy="737592"/>
          </a:xfrm>
        </p:spPr>
        <p:txBody>
          <a:bodyPr/>
          <a:lstStyle/>
          <a:p>
            <a:r>
              <a:rPr lang="en-US" altLang="zh-TW" b="1" dirty="0">
                <a:latin typeface="標楷體" panose="03000509000000000000" pitchFamily="65" charset="-120"/>
                <a:ea typeface="標楷體" panose="03000509000000000000" pitchFamily="65" charset="-120"/>
              </a:rPr>
              <a:t>1-2</a:t>
            </a:r>
            <a:r>
              <a:rPr lang="zh-TW" altLang="en-US" b="1" dirty="0">
                <a:latin typeface="標楷體" panose="03000509000000000000" pitchFamily="65" charset="-120"/>
                <a:ea typeface="標楷體" panose="03000509000000000000" pitchFamily="65" charset="-120"/>
              </a:rPr>
              <a:t>教師交通安全教育知能</a:t>
            </a:r>
          </a:p>
        </p:txBody>
      </p:sp>
      <p:sp>
        <p:nvSpPr>
          <p:cNvPr id="3" name="文字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76413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800" b="1" dirty="0">
                <a:latin typeface="標楷體" panose="03000509000000000000" pitchFamily="65" charset="-120"/>
                <a:ea typeface="標楷體" panose="03000509000000000000" pitchFamily="65" charset="-120"/>
              </a:rPr>
              <a:t>交通安全教師增能研習</a:t>
            </a:r>
          </a:p>
        </p:txBody>
      </p:sp>
      <p:pic>
        <p:nvPicPr>
          <p:cNvPr id="7" name="圖片 6">
            <a:extLst>
              <a:ext uri="{FF2B5EF4-FFF2-40B4-BE49-F238E27FC236}">
                <a16:creationId xmlns:a16="http://schemas.microsoft.com/office/drawing/2014/main" id="{7AB532CF-74C5-4754-887E-1158A02385A6}"/>
              </a:ext>
            </a:extLst>
          </p:cNvPr>
          <p:cNvPicPr>
            <a:picLocks noChangeAspect="1"/>
          </p:cNvPicPr>
          <p:nvPr/>
        </p:nvPicPr>
        <p:blipFill>
          <a:blip r:embed="rId3"/>
          <a:stretch>
            <a:fillRect/>
          </a:stretch>
        </p:blipFill>
        <p:spPr>
          <a:xfrm>
            <a:off x="3223859" y="1554480"/>
            <a:ext cx="5058481" cy="4286848"/>
          </a:xfrm>
          <a:prstGeom prst="rect">
            <a:avLst/>
          </a:prstGeom>
        </p:spPr>
      </p:pic>
    </p:spTree>
    <p:extLst>
      <p:ext uri="{BB962C8B-B14F-4D97-AF65-F5344CB8AC3E}">
        <p14:creationId xmlns:p14="http://schemas.microsoft.com/office/powerpoint/2010/main" val="39889495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兒童朋友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3246153_TF03896101.potx" id="{6A3A4BDE-38F3-481F-95FA-0BBF6CA84F65}" vid="{124C5BAE-A73E-45D1-9C79-D966FFA50C0E}"/>
    </a:ext>
  </a:extLst>
</a:theme>
</file>

<file path=ppt/theme/theme2.xml><?xml version="1.0" encoding="utf-8"?>
<a:theme xmlns:a="http://schemas.openxmlformats.org/drawingml/2006/main" name="Office 佈景主題">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A15C6C-6BB6-4DB6-B7D6-7F14EAB2CC5C}">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40262f94-9f35-4ac3-9a90-690165a166b7"/>
    <ds:schemaRef ds:uri="a4f35948-e619-41b3-aa29-22878b09cfd2"/>
    <ds:schemaRef ds:uri="http://www.w3.org/XML/1998/namespace"/>
  </ds:schemaRefs>
</ds:datastoreItem>
</file>

<file path=customXml/itemProps2.xml><?xml version="1.0" encoding="utf-8"?>
<ds:datastoreItem xmlns:ds="http://schemas.openxmlformats.org/officeDocument/2006/customXml" ds:itemID="{9EDF6667-B669-49A4-BBE6-2132BA71C0C7}">
  <ds:schemaRefs>
    <ds:schemaRef ds:uri="http://schemas.microsoft.com/sharepoint/v3/contenttype/forms"/>
  </ds:schemaRefs>
</ds:datastoreItem>
</file>

<file path=customXml/itemProps3.xml><?xml version="1.0" encoding="utf-8"?>
<ds:datastoreItem xmlns:ds="http://schemas.openxmlformats.org/officeDocument/2006/customXml" ds:itemID="{4A369AEE-D726-45B1-ACA9-0D6048C368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1888</TotalTime>
  <Words>604</Words>
  <Application>Microsoft Office PowerPoint</Application>
  <PresentationFormat>寬螢幕</PresentationFormat>
  <Paragraphs>78</Paragraphs>
  <Slides>71</Slides>
  <Notes>3</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71</vt:i4>
      </vt:variant>
    </vt:vector>
  </HeadingPairs>
  <TitlesOfParts>
    <vt:vector size="76" baseType="lpstr">
      <vt:lpstr>細明體</vt:lpstr>
      <vt:lpstr>微軟正黑體</vt:lpstr>
      <vt:lpstr>標楷體</vt:lpstr>
      <vt:lpstr>Arial</vt:lpstr>
      <vt:lpstr>兒童朋友 16x9</vt:lpstr>
      <vt:lpstr>基隆市尚仁國民小學 113學年度交通安全評鑑 佐證資料</vt:lpstr>
      <vt:lpstr>目次</vt:lpstr>
      <vt:lpstr>一、組織、計畫與宣導</vt:lpstr>
      <vt:lpstr>1-1安全教育推動小組</vt:lpstr>
      <vt:lpstr>詳如紙本</vt:lpstr>
      <vt:lpstr>PowerPoint 簡報</vt:lpstr>
      <vt:lpstr>交通安全推動會議簽到表及開會照片</vt:lpstr>
      <vt:lpstr>1-2教師交通安全教育知能</vt:lpstr>
      <vt:lpstr>交通安全教師增能研習</vt:lpstr>
      <vt:lpstr>1-3家長與社區民眾進行宣導</vt:lpstr>
      <vt:lpstr>PowerPoint 簡報</vt:lpstr>
      <vt:lpstr>PowerPoint 簡報</vt:lpstr>
      <vt:lpstr>二、教學與活動</vt:lpstr>
      <vt:lpstr>2-1交通安全課程與設計</vt:lpstr>
      <vt:lpstr>1.2.3.各年級課程架構、主題、時數等……</vt:lpstr>
      <vt:lpstr>1.2.3.各年級課程架構、主題、時數等……</vt:lpstr>
      <vt:lpstr>1.2.3.各年級課程架構、主題、時數等……</vt:lpstr>
      <vt:lpstr>1.2.3.各年級課程架構、主題、時數等……</vt:lpstr>
      <vt:lpstr>4.教學成效檢討回饋</vt:lpstr>
      <vt:lpstr>低年級交通安全小小兵 學習單</vt:lpstr>
      <vt:lpstr>高年級馬路小英雄 學習單</vt:lpstr>
      <vt:lpstr>上課成果照片</vt:lpstr>
      <vt:lpstr>2-2落實情境教學</vt:lpstr>
      <vt:lpstr>1.配合學校地形安排情境</vt:lpstr>
      <vt:lpstr>交通安全教育情境佈置</vt:lpstr>
      <vt:lpstr>透過海報的張貼讓學生們知道交通安全的標誌及注意自身的安全</vt:lpstr>
      <vt:lpstr>2.校外交通環境情境教學</vt:lpstr>
      <vt:lpstr>校外教學逃生演練</vt:lpstr>
      <vt:lpstr>交通安全戶外教育</vt:lpstr>
      <vt:lpstr>2-3舉辦全校性交通安全活動</vt:lpstr>
      <vt:lpstr>交通安全活動實施計畫</vt:lpstr>
      <vt:lpstr>交通安全著色作品</vt:lpstr>
      <vt:lpstr>老師以生動的展現方式讓學生了解校園周遭及一般交通安全的概念與應注意事項，另配合各領域老師搭配情境環境來實施繪畫比賽。</vt:lpstr>
      <vt:lpstr>上放學危險路段圖</vt:lpstr>
      <vt:lpstr>2-4交通安全校外教學輔導活動</vt:lpstr>
      <vt:lpstr>1.辦理校外教學對車輛進行審查</vt:lpstr>
      <vt:lpstr>遊覽車檢查資料</vt:lpstr>
      <vt:lpstr>2.舉行行前教育，包括逃生演練</vt:lpstr>
      <vt:lpstr>校外教學進行逃生演練</vt:lpstr>
      <vt:lpstr>三、交通安全與輔導</vt:lpstr>
      <vt:lpstr>3-1建置學生通學資料</vt:lpstr>
      <vt:lpstr>1.詳細完整的學生通學資料</vt:lpstr>
      <vt:lpstr>2.學生路隊規劃、管制</vt:lpstr>
      <vt:lpstr>PowerPoint 簡報</vt:lpstr>
      <vt:lpstr>3-2規劃人車動線，實施交通管制</vt:lpstr>
      <vt:lpstr>1.通學環境及校內人車規劃</vt:lpstr>
      <vt:lpstr>PowerPoint 簡報</vt:lpstr>
      <vt:lpstr>2.校內各種交通工具停放設施</vt:lpstr>
      <vt:lpstr>PowerPoint 簡報</vt:lpstr>
      <vt:lpstr>3.校門及校內交通管制狀況</vt:lpstr>
      <vt:lpstr>3-3交通服務隊及導護規劃與管理</vt:lpstr>
      <vt:lpstr>1.交通服務隊計畫、執行狀況</vt:lpstr>
      <vt:lpstr>2.導護實施要點、計畫、執行狀況</vt:lpstr>
      <vt:lpstr>PowerPoint 簡報</vt:lpstr>
      <vt:lpstr>導護日誌</vt:lpstr>
      <vt:lpstr>3.參與之學生、導護數量，及相關裝備</vt:lpstr>
      <vt:lpstr>相關裝備</vt:lpstr>
      <vt:lpstr>PowerPoint 簡報</vt:lpstr>
      <vt:lpstr>3-4學生交通事故，統計及輔導</vt:lpstr>
      <vt:lpstr>1.學生交通事故、違規資料且有輔導作為</vt:lpstr>
      <vt:lpstr>PowerPoint 簡報</vt:lpstr>
      <vt:lpstr>2.利用交通事故做資料分析，運用於教學</vt:lpstr>
      <vt:lpstr>3-5規劃家長接送區，鼓勵學生步行</vt:lpstr>
      <vt:lpstr>1.家長接送區之規畫與設置</vt:lpstr>
      <vt:lpstr>2.通學步道</vt:lpstr>
      <vt:lpstr>PowerPoint 簡報</vt:lpstr>
      <vt:lpstr>3-6建立愛心服務站</vt:lpstr>
      <vt:lpstr>1.愛心服務站計畫、執行</vt:lpstr>
      <vt:lpstr>2.愛心服務站追蹤與檢討</vt:lpstr>
      <vt:lpstr>四、創新與重大成效</vt:lpstr>
      <vt:lpstr>2.近三年學校有其特殊、創新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108學年度交通安全評鑑</dc:title>
  <dc:creator>user</dc:creator>
  <cp:keywords/>
  <cp:lastModifiedBy>user</cp:lastModifiedBy>
  <cp:revision>75</cp:revision>
  <dcterms:created xsi:type="dcterms:W3CDTF">2019-10-08T02:48:09Z</dcterms:created>
  <dcterms:modified xsi:type="dcterms:W3CDTF">2025-10-03T06:22:37Z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TC038961019991</vt:lpwstr>
  </property>
  <property fmtid="{D5CDD505-2E9C-101B-9397-08002B2CF9AE}" pid="3" name="ContentTypeId">
    <vt:lpwstr>0x010100AA3F7D94069FF64A86F7DFF56D60E3BE</vt:lpwstr>
  </property>
</Properties>
</file>